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16" r:id="rId2"/>
    <p:sldId id="270" r:id="rId3"/>
    <p:sldId id="417" r:id="rId4"/>
    <p:sldId id="419" r:id="rId5"/>
    <p:sldId id="296" r:id="rId6"/>
    <p:sldId id="318" r:id="rId7"/>
    <p:sldId id="319" r:id="rId8"/>
    <p:sldId id="320" r:id="rId9"/>
    <p:sldId id="322" r:id="rId10"/>
    <p:sldId id="418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3A20"/>
    <a:srgbClr val="008000"/>
    <a:srgbClr val="DA202C"/>
    <a:srgbClr val="009900"/>
    <a:srgbClr val="2C398B"/>
    <a:srgbClr val="3399FF"/>
    <a:srgbClr val="F734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179" autoAdjust="0"/>
  </p:normalViewPr>
  <p:slideViewPr>
    <p:cSldViewPr snapToGrid="0">
      <p:cViewPr>
        <p:scale>
          <a:sx n="100" d="100"/>
          <a:sy n="100" d="100"/>
        </p:scale>
        <p:origin x="138" y="-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19440"/>
    </p:cViewPr>
  </p:sorterViewPr>
  <p:notesViewPr>
    <p:cSldViewPr snapToGrid="0">
      <p:cViewPr varScale="1">
        <p:scale>
          <a:sx n="87" d="100"/>
          <a:sy n="87" d="100"/>
        </p:scale>
        <p:origin x="9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spc="1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r-HR" sz="2000">
                <a:latin typeface="+mn-lt"/>
              </a:rPr>
              <a:t>Kretanje cijena sirove nafte i derivata - Platts</a:t>
            </a:r>
            <a:endParaRPr lang="en-US" sz="2000"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spc="15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6.1789692034617955E-2"/>
          <c:y val="0.12289242580621795"/>
          <c:w val="0.8605899115093617"/>
          <c:h val="0.64098135464231354"/>
        </c:manualLayout>
      </c:layout>
      <c:lineChart>
        <c:grouping val="standard"/>
        <c:varyColors val="0"/>
        <c:ser>
          <c:idx val="3"/>
          <c:order val="3"/>
          <c:tx>
            <c:strRef>
              <c:f>'Kotacija Brent, Benzin i Dizel'!$F$4</c:f>
              <c:strCache>
                <c:ptCount val="1"/>
                <c:pt idx="0">
                  <c:v>Eurosuper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('Kotacija Brent, Benzin i Dizel'!$B$5:$B$761,'Kotacija Brent, Benzin i Dizel'!$B$763:$B$1593)</c:f>
              <c:numCache>
                <c:formatCode>m/d/yyyy</c:formatCode>
                <c:ptCount val="1588"/>
                <c:pt idx="0">
                  <c:v>43832</c:v>
                </c:pt>
                <c:pt idx="1">
                  <c:v>43833</c:v>
                </c:pt>
                <c:pt idx="2">
                  <c:v>43836</c:v>
                </c:pt>
                <c:pt idx="3">
                  <c:v>43837</c:v>
                </c:pt>
                <c:pt idx="4">
                  <c:v>43838</c:v>
                </c:pt>
                <c:pt idx="5">
                  <c:v>43839</c:v>
                </c:pt>
                <c:pt idx="6">
                  <c:v>43840</c:v>
                </c:pt>
                <c:pt idx="7">
                  <c:v>43843</c:v>
                </c:pt>
                <c:pt idx="8">
                  <c:v>43844</c:v>
                </c:pt>
                <c:pt idx="9">
                  <c:v>43845</c:v>
                </c:pt>
                <c:pt idx="10">
                  <c:v>43846</c:v>
                </c:pt>
                <c:pt idx="11">
                  <c:v>43847</c:v>
                </c:pt>
                <c:pt idx="12">
                  <c:v>43850</c:v>
                </c:pt>
                <c:pt idx="13">
                  <c:v>43851</c:v>
                </c:pt>
                <c:pt idx="14">
                  <c:v>43852</c:v>
                </c:pt>
                <c:pt idx="15">
                  <c:v>43853</c:v>
                </c:pt>
                <c:pt idx="16">
                  <c:v>43854</c:v>
                </c:pt>
                <c:pt idx="17">
                  <c:v>43857</c:v>
                </c:pt>
                <c:pt idx="18">
                  <c:v>43858</c:v>
                </c:pt>
                <c:pt idx="19">
                  <c:v>43859</c:v>
                </c:pt>
                <c:pt idx="20">
                  <c:v>43860</c:v>
                </c:pt>
                <c:pt idx="21">
                  <c:v>43861</c:v>
                </c:pt>
                <c:pt idx="22">
                  <c:v>43864</c:v>
                </c:pt>
                <c:pt idx="23">
                  <c:v>43865</c:v>
                </c:pt>
                <c:pt idx="24">
                  <c:v>43866</c:v>
                </c:pt>
                <c:pt idx="25">
                  <c:v>43867</c:v>
                </c:pt>
                <c:pt idx="26">
                  <c:v>43868</c:v>
                </c:pt>
                <c:pt idx="27">
                  <c:v>43871</c:v>
                </c:pt>
                <c:pt idx="28">
                  <c:v>43872</c:v>
                </c:pt>
                <c:pt idx="29">
                  <c:v>43873</c:v>
                </c:pt>
                <c:pt idx="30">
                  <c:v>43874</c:v>
                </c:pt>
                <c:pt idx="31">
                  <c:v>43875</c:v>
                </c:pt>
                <c:pt idx="32">
                  <c:v>43878</c:v>
                </c:pt>
                <c:pt idx="33">
                  <c:v>43879</c:v>
                </c:pt>
                <c:pt idx="34">
                  <c:v>43880</c:v>
                </c:pt>
                <c:pt idx="35">
                  <c:v>43881</c:v>
                </c:pt>
                <c:pt idx="36">
                  <c:v>43882</c:v>
                </c:pt>
                <c:pt idx="37">
                  <c:v>43885</c:v>
                </c:pt>
                <c:pt idx="38">
                  <c:v>43886</c:v>
                </c:pt>
                <c:pt idx="39">
                  <c:v>43887</c:v>
                </c:pt>
                <c:pt idx="40">
                  <c:v>43888</c:v>
                </c:pt>
                <c:pt idx="41">
                  <c:v>43889</c:v>
                </c:pt>
                <c:pt idx="42">
                  <c:v>43892</c:v>
                </c:pt>
                <c:pt idx="43">
                  <c:v>43893</c:v>
                </c:pt>
                <c:pt idx="44">
                  <c:v>43894</c:v>
                </c:pt>
                <c:pt idx="45">
                  <c:v>43895</c:v>
                </c:pt>
                <c:pt idx="46">
                  <c:v>43896</c:v>
                </c:pt>
                <c:pt idx="47">
                  <c:v>43899</c:v>
                </c:pt>
                <c:pt idx="48">
                  <c:v>43900</c:v>
                </c:pt>
                <c:pt idx="49">
                  <c:v>43901</c:v>
                </c:pt>
                <c:pt idx="50">
                  <c:v>43902</c:v>
                </c:pt>
                <c:pt idx="51">
                  <c:v>43903</c:v>
                </c:pt>
                <c:pt idx="52">
                  <c:v>43906</c:v>
                </c:pt>
                <c:pt idx="53">
                  <c:v>43907</c:v>
                </c:pt>
                <c:pt idx="54">
                  <c:v>43908</c:v>
                </c:pt>
                <c:pt idx="55">
                  <c:v>43909</c:v>
                </c:pt>
                <c:pt idx="56">
                  <c:v>43910</c:v>
                </c:pt>
                <c:pt idx="57">
                  <c:v>43913</c:v>
                </c:pt>
                <c:pt idx="58">
                  <c:v>43914</c:v>
                </c:pt>
                <c:pt idx="59">
                  <c:v>43915</c:v>
                </c:pt>
                <c:pt idx="60">
                  <c:v>43916</c:v>
                </c:pt>
                <c:pt idx="61">
                  <c:v>43917</c:v>
                </c:pt>
                <c:pt idx="62">
                  <c:v>43920</c:v>
                </c:pt>
                <c:pt idx="63">
                  <c:v>43921</c:v>
                </c:pt>
                <c:pt idx="64">
                  <c:v>43922</c:v>
                </c:pt>
                <c:pt idx="65">
                  <c:v>43923</c:v>
                </c:pt>
                <c:pt idx="66">
                  <c:v>43924</c:v>
                </c:pt>
                <c:pt idx="67">
                  <c:v>43927</c:v>
                </c:pt>
                <c:pt idx="68">
                  <c:v>43928</c:v>
                </c:pt>
                <c:pt idx="69">
                  <c:v>43929</c:v>
                </c:pt>
                <c:pt idx="70">
                  <c:v>43930</c:v>
                </c:pt>
                <c:pt idx="71">
                  <c:v>43935</c:v>
                </c:pt>
                <c:pt idx="72">
                  <c:v>43936</c:v>
                </c:pt>
                <c:pt idx="73">
                  <c:v>43937</c:v>
                </c:pt>
                <c:pt idx="74">
                  <c:v>43938</c:v>
                </c:pt>
                <c:pt idx="75">
                  <c:v>43941</c:v>
                </c:pt>
                <c:pt idx="76">
                  <c:v>43942</c:v>
                </c:pt>
                <c:pt idx="77">
                  <c:v>43943</c:v>
                </c:pt>
                <c:pt idx="78">
                  <c:v>43944</c:v>
                </c:pt>
                <c:pt idx="79">
                  <c:v>43945</c:v>
                </c:pt>
                <c:pt idx="80">
                  <c:v>43948</c:v>
                </c:pt>
                <c:pt idx="81">
                  <c:v>43949</c:v>
                </c:pt>
                <c:pt idx="82">
                  <c:v>43950</c:v>
                </c:pt>
                <c:pt idx="83">
                  <c:v>43951</c:v>
                </c:pt>
                <c:pt idx="84">
                  <c:v>43952</c:v>
                </c:pt>
                <c:pt idx="85">
                  <c:v>43955</c:v>
                </c:pt>
                <c:pt idx="86">
                  <c:v>43956</c:v>
                </c:pt>
                <c:pt idx="87">
                  <c:v>43957</c:v>
                </c:pt>
                <c:pt idx="88">
                  <c:v>43958</c:v>
                </c:pt>
                <c:pt idx="89">
                  <c:v>43962</c:v>
                </c:pt>
                <c:pt idx="90">
                  <c:v>43963</c:v>
                </c:pt>
                <c:pt idx="91">
                  <c:v>43964</c:v>
                </c:pt>
                <c:pt idx="92">
                  <c:v>43965</c:v>
                </c:pt>
                <c:pt idx="93">
                  <c:v>43966</c:v>
                </c:pt>
                <c:pt idx="94">
                  <c:v>43969</c:v>
                </c:pt>
                <c:pt idx="95">
                  <c:v>43970</c:v>
                </c:pt>
                <c:pt idx="96">
                  <c:v>43971</c:v>
                </c:pt>
                <c:pt idx="97">
                  <c:v>43972</c:v>
                </c:pt>
                <c:pt idx="98">
                  <c:v>43973</c:v>
                </c:pt>
                <c:pt idx="99">
                  <c:v>43977</c:v>
                </c:pt>
                <c:pt idx="100">
                  <c:v>43978</c:v>
                </c:pt>
                <c:pt idx="101">
                  <c:v>43979</c:v>
                </c:pt>
                <c:pt idx="102">
                  <c:v>43980</c:v>
                </c:pt>
                <c:pt idx="103">
                  <c:v>43983</c:v>
                </c:pt>
                <c:pt idx="104">
                  <c:v>43984</c:v>
                </c:pt>
                <c:pt idx="105">
                  <c:v>43985</c:v>
                </c:pt>
                <c:pt idx="106">
                  <c:v>43986</c:v>
                </c:pt>
                <c:pt idx="107">
                  <c:v>43987</c:v>
                </c:pt>
                <c:pt idx="108">
                  <c:v>43990</c:v>
                </c:pt>
                <c:pt idx="109">
                  <c:v>43991</c:v>
                </c:pt>
                <c:pt idx="110">
                  <c:v>43992</c:v>
                </c:pt>
                <c:pt idx="111">
                  <c:v>43993</c:v>
                </c:pt>
                <c:pt idx="112">
                  <c:v>43994</c:v>
                </c:pt>
                <c:pt idx="113">
                  <c:v>43997</c:v>
                </c:pt>
                <c:pt idx="114">
                  <c:v>43998</c:v>
                </c:pt>
                <c:pt idx="115">
                  <c:v>43999</c:v>
                </c:pt>
                <c:pt idx="116">
                  <c:v>44000</c:v>
                </c:pt>
                <c:pt idx="117">
                  <c:v>44001</c:v>
                </c:pt>
                <c:pt idx="118">
                  <c:v>44004</c:v>
                </c:pt>
                <c:pt idx="119">
                  <c:v>44005</c:v>
                </c:pt>
                <c:pt idx="120">
                  <c:v>44006</c:v>
                </c:pt>
                <c:pt idx="121">
                  <c:v>44007</c:v>
                </c:pt>
                <c:pt idx="122">
                  <c:v>44008</c:v>
                </c:pt>
                <c:pt idx="123">
                  <c:v>44011</c:v>
                </c:pt>
                <c:pt idx="124">
                  <c:v>44012</c:v>
                </c:pt>
                <c:pt idx="125">
                  <c:v>44013</c:v>
                </c:pt>
                <c:pt idx="126">
                  <c:v>44014</c:v>
                </c:pt>
                <c:pt idx="127">
                  <c:v>44015</c:v>
                </c:pt>
                <c:pt idx="128">
                  <c:v>44018</c:v>
                </c:pt>
                <c:pt idx="129">
                  <c:v>44019</c:v>
                </c:pt>
                <c:pt idx="130">
                  <c:v>44020</c:v>
                </c:pt>
                <c:pt idx="131">
                  <c:v>44021</c:v>
                </c:pt>
                <c:pt idx="132">
                  <c:v>44022</c:v>
                </c:pt>
                <c:pt idx="133">
                  <c:v>44025</c:v>
                </c:pt>
                <c:pt idx="134">
                  <c:v>44026</c:v>
                </c:pt>
                <c:pt idx="135">
                  <c:v>44027</c:v>
                </c:pt>
                <c:pt idx="136">
                  <c:v>44028</c:v>
                </c:pt>
                <c:pt idx="137">
                  <c:v>44029</c:v>
                </c:pt>
                <c:pt idx="138">
                  <c:v>44032</c:v>
                </c:pt>
                <c:pt idx="139">
                  <c:v>44033</c:v>
                </c:pt>
                <c:pt idx="140">
                  <c:v>44034</c:v>
                </c:pt>
                <c:pt idx="141">
                  <c:v>44035</c:v>
                </c:pt>
                <c:pt idx="142">
                  <c:v>44036</c:v>
                </c:pt>
                <c:pt idx="143">
                  <c:v>44039</c:v>
                </c:pt>
                <c:pt idx="144">
                  <c:v>44040</c:v>
                </c:pt>
                <c:pt idx="145">
                  <c:v>44041</c:v>
                </c:pt>
                <c:pt idx="146">
                  <c:v>44042</c:v>
                </c:pt>
                <c:pt idx="147">
                  <c:v>44043</c:v>
                </c:pt>
                <c:pt idx="148">
                  <c:v>44046</c:v>
                </c:pt>
                <c:pt idx="149">
                  <c:v>44047</c:v>
                </c:pt>
                <c:pt idx="150">
                  <c:v>44048</c:v>
                </c:pt>
                <c:pt idx="151">
                  <c:v>44049</c:v>
                </c:pt>
                <c:pt idx="152">
                  <c:v>44050</c:v>
                </c:pt>
                <c:pt idx="153">
                  <c:v>44053</c:v>
                </c:pt>
                <c:pt idx="154">
                  <c:v>44054</c:v>
                </c:pt>
                <c:pt idx="155">
                  <c:v>44055</c:v>
                </c:pt>
                <c:pt idx="156">
                  <c:v>44056</c:v>
                </c:pt>
                <c:pt idx="157">
                  <c:v>44057</c:v>
                </c:pt>
                <c:pt idx="158">
                  <c:v>44060</c:v>
                </c:pt>
                <c:pt idx="159">
                  <c:v>44061</c:v>
                </c:pt>
                <c:pt idx="160">
                  <c:v>44062</c:v>
                </c:pt>
                <c:pt idx="161">
                  <c:v>44063</c:v>
                </c:pt>
                <c:pt idx="162">
                  <c:v>44064</c:v>
                </c:pt>
                <c:pt idx="163">
                  <c:v>44067</c:v>
                </c:pt>
                <c:pt idx="164">
                  <c:v>44068</c:v>
                </c:pt>
                <c:pt idx="165">
                  <c:v>44069</c:v>
                </c:pt>
                <c:pt idx="166">
                  <c:v>44070</c:v>
                </c:pt>
                <c:pt idx="167">
                  <c:v>44071</c:v>
                </c:pt>
                <c:pt idx="168">
                  <c:v>44075</c:v>
                </c:pt>
                <c:pt idx="169">
                  <c:v>44076</c:v>
                </c:pt>
                <c:pt idx="170">
                  <c:v>44077</c:v>
                </c:pt>
                <c:pt idx="171">
                  <c:v>44078</c:v>
                </c:pt>
                <c:pt idx="172">
                  <c:v>44081</c:v>
                </c:pt>
                <c:pt idx="173">
                  <c:v>44082</c:v>
                </c:pt>
                <c:pt idx="174">
                  <c:v>44083</c:v>
                </c:pt>
                <c:pt idx="175">
                  <c:v>44084</c:v>
                </c:pt>
                <c:pt idx="176">
                  <c:v>44085</c:v>
                </c:pt>
                <c:pt idx="177">
                  <c:v>44088</c:v>
                </c:pt>
                <c:pt idx="178">
                  <c:v>44089</c:v>
                </c:pt>
                <c:pt idx="179">
                  <c:v>44090</c:v>
                </c:pt>
                <c:pt idx="180">
                  <c:v>44091</c:v>
                </c:pt>
                <c:pt idx="181">
                  <c:v>44092</c:v>
                </c:pt>
                <c:pt idx="182">
                  <c:v>44095</c:v>
                </c:pt>
                <c:pt idx="183">
                  <c:v>44096</c:v>
                </c:pt>
                <c:pt idx="184">
                  <c:v>44097</c:v>
                </c:pt>
                <c:pt idx="185">
                  <c:v>44098</c:v>
                </c:pt>
                <c:pt idx="186">
                  <c:v>44099</c:v>
                </c:pt>
                <c:pt idx="187">
                  <c:v>44102</c:v>
                </c:pt>
                <c:pt idx="188">
                  <c:v>44103</c:v>
                </c:pt>
                <c:pt idx="189">
                  <c:v>44104</c:v>
                </c:pt>
                <c:pt idx="190">
                  <c:v>44105</c:v>
                </c:pt>
                <c:pt idx="191">
                  <c:v>44106</c:v>
                </c:pt>
                <c:pt idx="192">
                  <c:v>44109</c:v>
                </c:pt>
                <c:pt idx="193">
                  <c:v>44110</c:v>
                </c:pt>
                <c:pt idx="194">
                  <c:v>44111</c:v>
                </c:pt>
                <c:pt idx="195">
                  <c:v>44112</c:v>
                </c:pt>
                <c:pt idx="196">
                  <c:v>44113</c:v>
                </c:pt>
                <c:pt idx="197">
                  <c:v>44116</c:v>
                </c:pt>
                <c:pt idx="198">
                  <c:v>44117</c:v>
                </c:pt>
                <c:pt idx="199">
                  <c:v>44118</c:v>
                </c:pt>
                <c:pt idx="200">
                  <c:v>44119</c:v>
                </c:pt>
                <c:pt idx="201">
                  <c:v>44120</c:v>
                </c:pt>
                <c:pt idx="202">
                  <c:v>44123</c:v>
                </c:pt>
                <c:pt idx="203">
                  <c:v>44124</c:v>
                </c:pt>
                <c:pt idx="204">
                  <c:v>44125</c:v>
                </c:pt>
                <c:pt idx="205">
                  <c:v>44126</c:v>
                </c:pt>
                <c:pt idx="206">
                  <c:v>44127</c:v>
                </c:pt>
                <c:pt idx="207">
                  <c:v>44130</c:v>
                </c:pt>
                <c:pt idx="208">
                  <c:v>44131</c:v>
                </c:pt>
                <c:pt idx="209">
                  <c:v>44132</c:v>
                </c:pt>
                <c:pt idx="210">
                  <c:v>44133</c:v>
                </c:pt>
                <c:pt idx="211">
                  <c:v>44134</c:v>
                </c:pt>
                <c:pt idx="212">
                  <c:v>44137</c:v>
                </c:pt>
                <c:pt idx="213">
                  <c:v>44138</c:v>
                </c:pt>
                <c:pt idx="214">
                  <c:v>44139</c:v>
                </c:pt>
                <c:pt idx="215">
                  <c:v>44140</c:v>
                </c:pt>
                <c:pt idx="216">
                  <c:v>44141</c:v>
                </c:pt>
                <c:pt idx="217">
                  <c:v>44144</c:v>
                </c:pt>
                <c:pt idx="218">
                  <c:v>44145</c:v>
                </c:pt>
                <c:pt idx="219">
                  <c:v>44146</c:v>
                </c:pt>
                <c:pt idx="220">
                  <c:v>44147</c:v>
                </c:pt>
                <c:pt idx="221">
                  <c:v>44148</c:v>
                </c:pt>
                <c:pt idx="222">
                  <c:v>44151</c:v>
                </c:pt>
                <c:pt idx="223">
                  <c:v>44152</c:v>
                </c:pt>
                <c:pt idx="224">
                  <c:v>44153</c:v>
                </c:pt>
                <c:pt idx="225">
                  <c:v>44154</c:v>
                </c:pt>
                <c:pt idx="226">
                  <c:v>44155</c:v>
                </c:pt>
                <c:pt idx="227">
                  <c:v>44158</c:v>
                </c:pt>
                <c:pt idx="228">
                  <c:v>44159</c:v>
                </c:pt>
                <c:pt idx="229">
                  <c:v>44160</c:v>
                </c:pt>
                <c:pt idx="230">
                  <c:v>44161</c:v>
                </c:pt>
                <c:pt idx="231">
                  <c:v>44162</c:v>
                </c:pt>
                <c:pt idx="232">
                  <c:v>44165</c:v>
                </c:pt>
                <c:pt idx="233">
                  <c:v>44166</c:v>
                </c:pt>
                <c:pt idx="234">
                  <c:v>44167</c:v>
                </c:pt>
                <c:pt idx="235">
                  <c:v>44168</c:v>
                </c:pt>
                <c:pt idx="236">
                  <c:v>44169</c:v>
                </c:pt>
                <c:pt idx="237">
                  <c:v>44172</c:v>
                </c:pt>
                <c:pt idx="238">
                  <c:v>44173</c:v>
                </c:pt>
                <c:pt idx="239">
                  <c:v>44174</c:v>
                </c:pt>
                <c:pt idx="240">
                  <c:v>44175</c:v>
                </c:pt>
                <c:pt idx="241">
                  <c:v>44176</c:v>
                </c:pt>
                <c:pt idx="242">
                  <c:v>44179</c:v>
                </c:pt>
                <c:pt idx="243">
                  <c:v>44180</c:v>
                </c:pt>
                <c:pt idx="244">
                  <c:v>44181</c:v>
                </c:pt>
                <c:pt idx="245">
                  <c:v>44182</c:v>
                </c:pt>
                <c:pt idx="246">
                  <c:v>44183</c:v>
                </c:pt>
                <c:pt idx="247">
                  <c:v>44186</c:v>
                </c:pt>
                <c:pt idx="248">
                  <c:v>44187</c:v>
                </c:pt>
                <c:pt idx="249">
                  <c:v>44188</c:v>
                </c:pt>
                <c:pt idx="250">
                  <c:v>44189</c:v>
                </c:pt>
                <c:pt idx="251">
                  <c:v>44194</c:v>
                </c:pt>
                <c:pt idx="252">
                  <c:v>44195</c:v>
                </c:pt>
                <c:pt idx="253">
                  <c:v>44196</c:v>
                </c:pt>
                <c:pt idx="254">
                  <c:v>44200</c:v>
                </c:pt>
                <c:pt idx="255">
                  <c:v>44201</c:v>
                </c:pt>
                <c:pt idx="256">
                  <c:v>44202</c:v>
                </c:pt>
                <c:pt idx="257">
                  <c:v>44203</c:v>
                </c:pt>
                <c:pt idx="258">
                  <c:v>44204</c:v>
                </c:pt>
                <c:pt idx="259">
                  <c:v>44207</c:v>
                </c:pt>
                <c:pt idx="260">
                  <c:v>44208</c:v>
                </c:pt>
                <c:pt idx="261">
                  <c:v>44209</c:v>
                </c:pt>
                <c:pt idx="262">
                  <c:v>44210</c:v>
                </c:pt>
                <c:pt idx="263">
                  <c:v>44211</c:v>
                </c:pt>
                <c:pt idx="264">
                  <c:v>44214</c:v>
                </c:pt>
                <c:pt idx="265">
                  <c:v>44215</c:v>
                </c:pt>
                <c:pt idx="266">
                  <c:v>44216</c:v>
                </c:pt>
                <c:pt idx="267">
                  <c:v>44217</c:v>
                </c:pt>
                <c:pt idx="268">
                  <c:v>44218</c:v>
                </c:pt>
                <c:pt idx="269">
                  <c:v>44221</c:v>
                </c:pt>
                <c:pt idx="270">
                  <c:v>44222</c:v>
                </c:pt>
                <c:pt idx="271">
                  <c:v>44223</c:v>
                </c:pt>
                <c:pt idx="272">
                  <c:v>44224</c:v>
                </c:pt>
                <c:pt idx="273">
                  <c:v>44225</c:v>
                </c:pt>
                <c:pt idx="274">
                  <c:v>44228</c:v>
                </c:pt>
                <c:pt idx="275">
                  <c:v>44229</c:v>
                </c:pt>
                <c:pt idx="276">
                  <c:v>44230</c:v>
                </c:pt>
                <c:pt idx="277">
                  <c:v>44231</c:v>
                </c:pt>
                <c:pt idx="278">
                  <c:v>44232</c:v>
                </c:pt>
                <c:pt idx="279">
                  <c:v>44235</c:v>
                </c:pt>
                <c:pt idx="280">
                  <c:v>44236</c:v>
                </c:pt>
                <c:pt idx="281">
                  <c:v>44237</c:v>
                </c:pt>
                <c:pt idx="282">
                  <c:v>44238</c:v>
                </c:pt>
                <c:pt idx="283">
                  <c:v>44239</c:v>
                </c:pt>
                <c:pt idx="284">
                  <c:v>44242</c:v>
                </c:pt>
                <c:pt idx="285">
                  <c:v>44243</c:v>
                </c:pt>
                <c:pt idx="286">
                  <c:v>44244</c:v>
                </c:pt>
                <c:pt idx="287">
                  <c:v>44245</c:v>
                </c:pt>
                <c:pt idx="288">
                  <c:v>44246</c:v>
                </c:pt>
                <c:pt idx="289">
                  <c:v>44249</c:v>
                </c:pt>
                <c:pt idx="290">
                  <c:v>44250</c:v>
                </c:pt>
                <c:pt idx="291">
                  <c:v>44251</c:v>
                </c:pt>
                <c:pt idx="292">
                  <c:v>44252</c:v>
                </c:pt>
                <c:pt idx="293">
                  <c:v>44253</c:v>
                </c:pt>
                <c:pt idx="294">
                  <c:v>44256</c:v>
                </c:pt>
                <c:pt idx="295">
                  <c:v>44257</c:v>
                </c:pt>
                <c:pt idx="296">
                  <c:v>44258</c:v>
                </c:pt>
                <c:pt idx="297">
                  <c:v>44259</c:v>
                </c:pt>
                <c:pt idx="298">
                  <c:v>44260</c:v>
                </c:pt>
                <c:pt idx="299">
                  <c:v>44263</c:v>
                </c:pt>
                <c:pt idx="300">
                  <c:v>44264</c:v>
                </c:pt>
                <c:pt idx="301">
                  <c:v>44265</c:v>
                </c:pt>
                <c:pt idx="302">
                  <c:v>44266</c:v>
                </c:pt>
                <c:pt idx="303">
                  <c:v>44267</c:v>
                </c:pt>
                <c:pt idx="304">
                  <c:v>44270</c:v>
                </c:pt>
                <c:pt idx="305">
                  <c:v>44271</c:v>
                </c:pt>
                <c:pt idx="306">
                  <c:v>44272</c:v>
                </c:pt>
                <c:pt idx="307">
                  <c:v>44273</c:v>
                </c:pt>
                <c:pt idx="308">
                  <c:v>44274</c:v>
                </c:pt>
                <c:pt idx="309">
                  <c:v>44277</c:v>
                </c:pt>
                <c:pt idx="310">
                  <c:v>44278</c:v>
                </c:pt>
                <c:pt idx="311">
                  <c:v>44279</c:v>
                </c:pt>
                <c:pt idx="312">
                  <c:v>44280</c:v>
                </c:pt>
                <c:pt idx="313">
                  <c:v>44281</c:v>
                </c:pt>
                <c:pt idx="314">
                  <c:v>44284</c:v>
                </c:pt>
                <c:pt idx="315">
                  <c:v>44285</c:v>
                </c:pt>
                <c:pt idx="316">
                  <c:v>44286</c:v>
                </c:pt>
                <c:pt idx="317">
                  <c:v>44287</c:v>
                </c:pt>
                <c:pt idx="318">
                  <c:v>44292</c:v>
                </c:pt>
                <c:pt idx="319">
                  <c:v>44293</c:v>
                </c:pt>
                <c:pt idx="320">
                  <c:v>44294</c:v>
                </c:pt>
                <c:pt idx="321">
                  <c:v>44295</c:v>
                </c:pt>
                <c:pt idx="322">
                  <c:v>44298</c:v>
                </c:pt>
                <c:pt idx="323">
                  <c:v>44299</c:v>
                </c:pt>
                <c:pt idx="324">
                  <c:v>44300</c:v>
                </c:pt>
                <c:pt idx="325">
                  <c:v>44301</c:v>
                </c:pt>
                <c:pt idx="326">
                  <c:v>44302</c:v>
                </c:pt>
                <c:pt idx="327">
                  <c:v>44305</c:v>
                </c:pt>
                <c:pt idx="328">
                  <c:v>44306</c:v>
                </c:pt>
                <c:pt idx="329">
                  <c:v>44307</c:v>
                </c:pt>
                <c:pt idx="330">
                  <c:v>44308</c:v>
                </c:pt>
                <c:pt idx="331">
                  <c:v>44309</c:v>
                </c:pt>
                <c:pt idx="332">
                  <c:v>44312</c:v>
                </c:pt>
                <c:pt idx="333">
                  <c:v>44313</c:v>
                </c:pt>
                <c:pt idx="334">
                  <c:v>44314</c:v>
                </c:pt>
                <c:pt idx="335">
                  <c:v>44315</c:v>
                </c:pt>
                <c:pt idx="336">
                  <c:v>44316</c:v>
                </c:pt>
                <c:pt idx="337">
                  <c:v>44320</c:v>
                </c:pt>
                <c:pt idx="338">
                  <c:v>44321</c:v>
                </c:pt>
                <c:pt idx="339">
                  <c:v>44322</c:v>
                </c:pt>
                <c:pt idx="340">
                  <c:v>44323</c:v>
                </c:pt>
                <c:pt idx="341">
                  <c:v>44326</c:v>
                </c:pt>
                <c:pt idx="342">
                  <c:v>44327</c:v>
                </c:pt>
                <c:pt idx="343">
                  <c:v>44328</c:v>
                </c:pt>
                <c:pt idx="344">
                  <c:v>44329</c:v>
                </c:pt>
                <c:pt idx="345">
                  <c:v>44330</c:v>
                </c:pt>
                <c:pt idx="346">
                  <c:v>44333</c:v>
                </c:pt>
                <c:pt idx="347">
                  <c:v>44334</c:v>
                </c:pt>
                <c:pt idx="348">
                  <c:v>44335</c:v>
                </c:pt>
                <c:pt idx="349">
                  <c:v>44336</c:v>
                </c:pt>
                <c:pt idx="350">
                  <c:v>44337</c:v>
                </c:pt>
                <c:pt idx="351">
                  <c:v>44340</c:v>
                </c:pt>
                <c:pt idx="352">
                  <c:v>44341</c:v>
                </c:pt>
                <c:pt idx="353">
                  <c:v>44342</c:v>
                </c:pt>
                <c:pt idx="354">
                  <c:v>44343</c:v>
                </c:pt>
                <c:pt idx="355">
                  <c:v>44344</c:v>
                </c:pt>
                <c:pt idx="356">
                  <c:v>44348</c:v>
                </c:pt>
                <c:pt idx="357">
                  <c:v>44349</c:v>
                </c:pt>
                <c:pt idx="358">
                  <c:v>44350</c:v>
                </c:pt>
                <c:pt idx="359">
                  <c:v>44351</c:v>
                </c:pt>
                <c:pt idx="360">
                  <c:v>44354</c:v>
                </c:pt>
                <c:pt idx="361">
                  <c:v>44355</c:v>
                </c:pt>
                <c:pt idx="362">
                  <c:v>44356</c:v>
                </c:pt>
                <c:pt idx="363">
                  <c:v>44357</c:v>
                </c:pt>
                <c:pt idx="364">
                  <c:v>44358</c:v>
                </c:pt>
                <c:pt idx="365">
                  <c:v>44361</c:v>
                </c:pt>
                <c:pt idx="366">
                  <c:v>44362</c:v>
                </c:pt>
                <c:pt idx="367">
                  <c:v>44363</c:v>
                </c:pt>
                <c:pt idx="368">
                  <c:v>44364</c:v>
                </c:pt>
                <c:pt idx="369">
                  <c:v>44365</c:v>
                </c:pt>
                <c:pt idx="370">
                  <c:v>44368</c:v>
                </c:pt>
                <c:pt idx="371">
                  <c:v>44369</c:v>
                </c:pt>
                <c:pt idx="372">
                  <c:v>44370</c:v>
                </c:pt>
                <c:pt idx="373">
                  <c:v>44371</c:v>
                </c:pt>
                <c:pt idx="374">
                  <c:v>44372</c:v>
                </c:pt>
                <c:pt idx="375">
                  <c:v>44375</c:v>
                </c:pt>
                <c:pt idx="376">
                  <c:v>44376</c:v>
                </c:pt>
                <c:pt idx="377">
                  <c:v>44377</c:v>
                </c:pt>
                <c:pt idx="378">
                  <c:v>44378</c:v>
                </c:pt>
                <c:pt idx="379">
                  <c:v>44379</c:v>
                </c:pt>
                <c:pt idx="380">
                  <c:v>44382</c:v>
                </c:pt>
                <c:pt idx="381">
                  <c:v>44383</c:v>
                </c:pt>
                <c:pt idx="382">
                  <c:v>44384</c:v>
                </c:pt>
                <c:pt idx="383">
                  <c:v>44385</c:v>
                </c:pt>
                <c:pt idx="384">
                  <c:v>44386</c:v>
                </c:pt>
                <c:pt idx="385">
                  <c:v>44389</c:v>
                </c:pt>
                <c:pt idx="386">
                  <c:v>44390</c:v>
                </c:pt>
                <c:pt idx="387">
                  <c:v>44391</c:v>
                </c:pt>
                <c:pt idx="388">
                  <c:v>44392</c:v>
                </c:pt>
                <c:pt idx="389">
                  <c:v>44393</c:v>
                </c:pt>
                <c:pt idx="390">
                  <c:v>44396</c:v>
                </c:pt>
                <c:pt idx="391">
                  <c:v>44397</c:v>
                </c:pt>
                <c:pt idx="392">
                  <c:v>44398</c:v>
                </c:pt>
                <c:pt idx="393">
                  <c:v>44399</c:v>
                </c:pt>
                <c:pt idx="394">
                  <c:v>44400</c:v>
                </c:pt>
                <c:pt idx="395">
                  <c:v>44403</c:v>
                </c:pt>
                <c:pt idx="396">
                  <c:v>44404</c:v>
                </c:pt>
                <c:pt idx="397">
                  <c:v>44405</c:v>
                </c:pt>
                <c:pt idx="398">
                  <c:v>44406</c:v>
                </c:pt>
                <c:pt idx="399">
                  <c:v>44407</c:v>
                </c:pt>
                <c:pt idx="400">
                  <c:v>44410</c:v>
                </c:pt>
                <c:pt idx="401">
                  <c:v>44411</c:v>
                </c:pt>
                <c:pt idx="402">
                  <c:v>44412</c:v>
                </c:pt>
                <c:pt idx="403">
                  <c:v>44413</c:v>
                </c:pt>
                <c:pt idx="404">
                  <c:v>44414</c:v>
                </c:pt>
                <c:pt idx="405">
                  <c:v>44417</c:v>
                </c:pt>
                <c:pt idx="406">
                  <c:v>44418</c:v>
                </c:pt>
                <c:pt idx="407">
                  <c:v>44419</c:v>
                </c:pt>
                <c:pt idx="408">
                  <c:v>44420</c:v>
                </c:pt>
                <c:pt idx="409">
                  <c:v>44421</c:v>
                </c:pt>
                <c:pt idx="410">
                  <c:v>44424</c:v>
                </c:pt>
                <c:pt idx="411">
                  <c:v>44425</c:v>
                </c:pt>
                <c:pt idx="412">
                  <c:v>44426</c:v>
                </c:pt>
                <c:pt idx="413">
                  <c:v>44427</c:v>
                </c:pt>
                <c:pt idx="414">
                  <c:v>44428</c:v>
                </c:pt>
                <c:pt idx="415">
                  <c:v>44431</c:v>
                </c:pt>
                <c:pt idx="416">
                  <c:v>44432</c:v>
                </c:pt>
                <c:pt idx="417">
                  <c:v>44433</c:v>
                </c:pt>
                <c:pt idx="418">
                  <c:v>44434</c:v>
                </c:pt>
                <c:pt idx="419">
                  <c:v>44435</c:v>
                </c:pt>
                <c:pt idx="420">
                  <c:v>44439</c:v>
                </c:pt>
                <c:pt idx="421">
                  <c:v>44440</c:v>
                </c:pt>
                <c:pt idx="422">
                  <c:v>44441</c:v>
                </c:pt>
                <c:pt idx="423">
                  <c:v>44442</c:v>
                </c:pt>
                <c:pt idx="424">
                  <c:v>44445</c:v>
                </c:pt>
                <c:pt idx="425">
                  <c:v>44446</c:v>
                </c:pt>
                <c:pt idx="426">
                  <c:v>44447</c:v>
                </c:pt>
                <c:pt idx="427">
                  <c:v>44448</c:v>
                </c:pt>
                <c:pt idx="428">
                  <c:v>44449</c:v>
                </c:pt>
                <c:pt idx="429">
                  <c:v>44452</c:v>
                </c:pt>
                <c:pt idx="430">
                  <c:v>44453</c:v>
                </c:pt>
                <c:pt idx="431">
                  <c:v>44454</c:v>
                </c:pt>
                <c:pt idx="432">
                  <c:v>44455</c:v>
                </c:pt>
                <c:pt idx="433">
                  <c:v>44456</c:v>
                </c:pt>
                <c:pt idx="434">
                  <c:v>44459</c:v>
                </c:pt>
                <c:pt idx="435">
                  <c:v>44460</c:v>
                </c:pt>
                <c:pt idx="436">
                  <c:v>44461</c:v>
                </c:pt>
                <c:pt idx="437">
                  <c:v>44462</c:v>
                </c:pt>
                <c:pt idx="438">
                  <c:v>44463</c:v>
                </c:pt>
                <c:pt idx="439">
                  <c:v>44466</c:v>
                </c:pt>
                <c:pt idx="440">
                  <c:v>44467</c:v>
                </c:pt>
                <c:pt idx="441">
                  <c:v>44468</c:v>
                </c:pt>
                <c:pt idx="442">
                  <c:v>44469</c:v>
                </c:pt>
                <c:pt idx="443">
                  <c:v>44470</c:v>
                </c:pt>
                <c:pt idx="444">
                  <c:v>44473</c:v>
                </c:pt>
                <c:pt idx="445">
                  <c:v>44474</c:v>
                </c:pt>
                <c:pt idx="446">
                  <c:v>44475</c:v>
                </c:pt>
                <c:pt idx="447">
                  <c:v>44476</c:v>
                </c:pt>
                <c:pt idx="448">
                  <c:v>44477</c:v>
                </c:pt>
                <c:pt idx="449">
                  <c:v>44480</c:v>
                </c:pt>
                <c:pt idx="450">
                  <c:v>44481</c:v>
                </c:pt>
                <c:pt idx="451">
                  <c:v>44482</c:v>
                </c:pt>
                <c:pt idx="452">
                  <c:v>44483</c:v>
                </c:pt>
                <c:pt idx="453">
                  <c:v>44484</c:v>
                </c:pt>
                <c:pt idx="454">
                  <c:v>44487</c:v>
                </c:pt>
                <c:pt idx="455">
                  <c:v>44488</c:v>
                </c:pt>
                <c:pt idx="456">
                  <c:v>44489</c:v>
                </c:pt>
                <c:pt idx="457">
                  <c:v>44490</c:v>
                </c:pt>
                <c:pt idx="458">
                  <c:v>44491</c:v>
                </c:pt>
                <c:pt idx="459">
                  <c:v>44494</c:v>
                </c:pt>
                <c:pt idx="460">
                  <c:v>44495</c:v>
                </c:pt>
                <c:pt idx="461">
                  <c:v>44496</c:v>
                </c:pt>
                <c:pt idx="462">
                  <c:v>44497</c:v>
                </c:pt>
                <c:pt idx="463">
                  <c:v>44498</c:v>
                </c:pt>
                <c:pt idx="464">
                  <c:v>44501</c:v>
                </c:pt>
                <c:pt idx="465">
                  <c:v>44502</c:v>
                </c:pt>
                <c:pt idx="466">
                  <c:v>44503</c:v>
                </c:pt>
                <c:pt idx="467">
                  <c:v>44504</c:v>
                </c:pt>
                <c:pt idx="468">
                  <c:v>44505</c:v>
                </c:pt>
                <c:pt idx="469">
                  <c:v>44508</c:v>
                </c:pt>
                <c:pt idx="470">
                  <c:v>44509</c:v>
                </c:pt>
                <c:pt idx="471">
                  <c:v>44510</c:v>
                </c:pt>
                <c:pt idx="472">
                  <c:v>44511</c:v>
                </c:pt>
                <c:pt idx="473">
                  <c:v>44512</c:v>
                </c:pt>
                <c:pt idx="474">
                  <c:v>44515</c:v>
                </c:pt>
                <c:pt idx="475">
                  <c:v>44516</c:v>
                </c:pt>
                <c:pt idx="476">
                  <c:v>44517</c:v>
                </c:pt>
                <c:pt idx="477">
                  <c:v>44518</c:v>
                </c:pt>
                <c:pt idx="478">
                  <c:v>44519</c:v>
                </c:pt>
                <c:pt idx="479">
                  <c:v>44522</c:v>
                </c:pt>
                <c:pt idx="480">
                  <c:v>44523</c:v>
                </c:pt>
                <c:pt idx="481">
                  <c:v>44524</c:v>
                </c:pt>
                <c:pt idx="482">
                  <c:v>44525</c:v>
                </c:pt>
                <c:pt idx="483">
                  <c:v>44526</c:v>
                </c:pt>
                <c:pt idx="484">
                  <c:v>44529</c:v>
                </c:pt>
                <c:pt idx="485">
                  <c:v>44530</c:v>
                </c:pt>
                <c:pt idx="486">
                  <c:v>44531</c:v>
                </c:pt>
                <c:pt idx="487">
                  <c:v>44532</c:v>
                </c:pt>
                <c:pt idx="488">
                  <c:v>44533</c:v>
                </c:pt>
                <c:pt idx="489">
                  <c:v>44536</c:v>
                </c:pt>
                <c:pt idx="490">
                  <c:v>44537</c:v>
                </c:pt>
                <c:pt idx="491">
                  <c:v>44538</c:v>
                </c:pt>
                <c:pt idx="492">
                  <c:v>44539</c:v>
                </c:pt>
                <c:pt idx="493">
                  <c:v>44540</c:v>
                </c:pt>
                <c:pt idx="494">
                  <c:v>44543</c:v>
                </c:pt>
                <c:pt idx="495">
                  <c:v>44544</c:v>
                </c:pt>
                <c:pt idx="496">
                  <c:v>44545</c:v>
                </c:pt>
                <c:pt idx="497">
                  <c:v>44546</c:v>
                </c:pt>
                <c:pt idx="498">
                  <c:v>44547</c:v>
                </c:pt>
                <c:pt idx="499">
                  <c:v>44550</c:v>
                </c:pt>
                <c:pt idx="500">
                  <c:v>44551</c:v>
                </c:pt>
                <c:pt idx="501">
                  <c:v>44552</c:v>
                </c:pt>
                <c:pt idx="502">
                  <c:v>44553</c:v>
                </c:pt>
                <c:pt idx="503">
                  <c:v>44554</c:v>
                </c:pt>
                <c:pt idx="504">
                  <c:v>44559</c:v>
                </c:pt>
                <c:pt idx="505">
                  <c:v>44560</c:v>
                </c:pt>
                <c:pt idx="506">
                  <c:v>44561</c:v>
                </c:pt>
                <c:pt idx="507">
                  <c:v>44565</c:v>
                </c:pt>
                <c:pt idx="508">
                  <c:v>44566</c:v>
                </c:pt>
                <c:pt idx="509">
                  <c:v>44567</c:v>
                </c:pt>
                <c:pt idx="510">
                  <c:v>44568</c:v>
                </c:pt>
                <c:pt idx="511">
                  <c:v>44571</c:v>
                </c:pt>
                <c:pt idx="512">
                  <c:v>44572</c:v>
                </c:pt>
                <c:pt idx="513">
                  <c:v>44573</c:v>
                </c:pt>
                <c:pt idx="514">
                  <c:v>44574</c:v>
                </c:pt>
                <c:pt idx="515">
                  <c:v>44575</c:v>
                </c:pt>
                <c:pt idx="516">
                  <c:v>44578</c:v>
                </c:pt>
                <c:pt idx="517">
                  <c:v>44579</c:v>
                </c:pt>
                <c:pt idx="518">
                  <c:v>44580</c:v>
                </c:pt>
                <c:pt idx="519">
                  <c:v>44581</c:v>
                </c:pt>
                <c:pt idx="520">
                  <c:v>44582</c:v>
                </c:pt>
                <c:pt idx="521">
                  <c:v>44585</c:v>
                </c:pt>
                <c:pt idx="522">
                  <c:v>44586</c:v>
                </c:pt>
                <c:pt idx="523">
                  <c:v>44587</c:v>
                </c:pt>
                <c:pt idx="524">
                  <c:v>44588</c:v>
                </c:pt>
                <c:pt idx="525">
                  <c:v>44589</c:v>
                </c:pt>
                <c:pt idx="526">
                  <c:v>44592</c:v>
                </c:pt>
                <c:pt idx="527">
                  <c:v>44593</c:v>
                </c:pt>
                <c:pt idx="528">
                  <c:v>44594</c:v>
                </c:pt>
                <c:pt idx="529">
                  <c:v>44595</c:v>
                </c:pt>
                <c:pt idx="530">
                  <c:v>44596</c:v>
                </c:pt>
                <c:pt idx="531">
                  <c:v>44599</c:v>
                </c:pt>
                <c:pt idx="532">
                  <c:v>44600</c:v>
                </c:pt>
                <c:pt idx="533">
                  <c:v>44601</c:v>
                </c:pt>
                <c:pt idx="534">
                  <c:v>44602</c:v>
                </c:pt>
                <c:pt idx="535">
                  <c:v>44603</c:v>
                </c:pt>
                <c:pt idx="536">
                  <c:v>44606</c:v>
                </c:pt>
                <c:pt idx="537">
                  <c:v>44607</c:v>
                </c:pt>
                <c:pt idx="538">
                  <c:v>44608</c:v>
                </c:pt>
                <c:pt idx="539">
                  <c:v>44609</c:v>
                </c:pt>
                <c:pt idx="540">
                  <c:v>44610</c:v>
                </c:pt>
                <c:pt idx="541">
                  <c:v>44613</c:v>
                </c:pt>
                <c:pt idx="542">
                  <c:v>44614</c:v>
                </c:pt>
                <c:pt idx="543">
                  <c:v>44615</c:v>
                </c:pt>
                <c:pt idx="544">
                  <c:v>44616</c:v>
                </c:pt>
                <c:pt idx="545">
                  <c:v>44617</c:v>
                </c:pt>
                <c:pt idx="546">
                  <c:v>44620</c:v>
                </c:pt>
                <c:pt idx="547">
                  <c:v>44621</c:v>
                </c:pt>
                <c:pt idx="548">
                  <c:v>44622</c:v>
                </c:pt>
                <c:pt idx="549">
                  <c:v>44623</c:v>
                </c:pt>
                <c:pt idx="550">
                  <c:v>44624</c:v>
                </c:pt>
                <c:pt idx="551">
                  <c:v>44627</c:v>
                </c:pt>
                <c:pt idx="552">
                  <c:v>44628</c:v>
                </c:pt>
                <c:pt idx="553">
                  <c:v>44629</c:v>
                </c:pt>
                <c:pt idx="554">
                  <c:v>44630</c:v>
                </c:pt>
                <c:pt idx="555">
                  <c:v>44631</c:v>
                </c:pt>
                <c:pt idx="556">
                  <c:v>44634</c:v>
                </c:pt>
                <c:pt idx="557">
                  <c:v>44635</c:v>
                </c:pt>
                <c:pt idx="558">
                  <c:v>44636</c:v>
                </c:pt>
                <c:pt idx="559">
                  <c:v>44637</c:v>
                </c:pt>
                <c:pt idx="560">
                  <c:v>44638</c:v>
                </c:pt>
                <c:pt idx="561">
                  <c:v>44641</c:v>
                </c:pt>
                <c:pt idx="562">
                  <c:v>44642</c:v>
                </c:pt>
                <c:pt idx="563">
                  <c:v>44643</c:v>
                </c:pt>
                <c:pt idx="564">
                  <c:v>44644</c:v>
                </c:pt>
                <c:pt idx="565">
                  <c:v>44645</c:v>
                </c:pt>
                <c:pt idx="566">
                  <c:v>44648</c:v>
                </c:pt>
                <c:pt idx="567">
                  <c:v>44649</c:v>
                </c:pt>
                <c:pt idx="568">
                  <c:v>44650</c:v>
                </c:pt>
                <c:pt idx="569">
                  <c:v>44651</c:v>
                </c:pt>
                <c:pt idx="570">
                  <c:v>44652</c:v>
                </c:pt>
                <c:pt idx="571">
                  <c:v>44655</c:v>
                </c:pt>
                <c:pt idx="572">
                  <c:v>44656</c:v>
                </c:pt>
                <c:pt idx="573">
                  <c:v>44657</c:v>
                </c:pt>
                <c:pt idx="574">
                  <c:v>44658</c:v>
                </c:pt>
                <c:pt idx="575">
                  <c:v>44659</c:v>
                </c:pt>
                <c:pt idx="576">
                  <c:v>44662</c:v>
                </c:pt>
                <c:pt idx="577">
                  <c:v>44663</c:v>
                </c:pt>
                <c:pt idx="578">
                  <c:v>44664</c:v>
                </c:pt>
                <c:pt idx="579">
                  <c:v>44665</c:v>
                </c:pt>
                <c:pt idx="580">
                  <c:v>44670</c:v>
                </c:pt>
                <c:pt idx="581">
                  <c:v>44671</c:v>
                </c:pt>
                <c:pt idx="582">
                  <c:v>44672</c:v>
                </c:pt>
                <c:pt idx="583">
                  <c:v>44673</c:v>
                </c:pt>
                <c:pt idx="584">
                  <c:v>44676</c:v>
                </c:pt>
                <c:pt idx="585">
                  <c:v>44677</c:v>
                </c:pt>
                <c:pt idx="586">
                  <c:v>44678</c:v>
                </c:pt>
                <c:pt idx="587">
                  <c:v>44679</c:v>
                </c:pt>
                <c:pt idx="588">
                  <c:v>44680</c:v>
                </c:pt>
                <c:pt idx="589">
                  <c:v>44684</c:v>
                </c:pt>
                <c:pt idx="590">
                  <c:v>44685</c:v>
                </c:pt>
                <c:pt idx="591">
                  <c:v>44686</c:v>
                </c:pt>
                <c:pt idx="592">
                  <c:v>44687</c:v>
                </c:pt>
                <c:pt idx="593">
                  <c:v>44690</c:v>
                </c:pt>
                <c:pt idx="594">
                  <c:v>44691</c:v>
                </c:pt>
                <c:pt idx="595">
                  <c:v>44692</c:v>
                </c:pt>
                <c:pt idx="596">
                  <c:v>44693</c:v>
                </c:pt>
                <c:pt idx="597">
                  <c:v>44694</c:v>
                </c:pt>
                <c:pt idx="598">
                  <c:v>44697</c:v>
                </c:pt>
                <c:pt idx="599">
                  <c:v>44698</c:v>
                </c:pt>
                <c:pt idx="600">
                  <c:v>44699</c:v>
                </c:pt>
                <c:pt idx="601">
                  <c:v>44700</c:v>
                </c:pt>
                <c:pt idx="602">
                  <c:v>44701</c:v>
                </c:pt>
                <c:pt idx="603">
                  <c:v>44704</c:v>
                </c:pt>
                <c:pt idx="604">
                  <c:v>44705</c:v>
                </c:pt>
                <c:pt idx="605">
                  <c:v>44706</c:v>
                </c:pt>
                <c:pt idx="606">
                  <c:v>44707</c:v>
                </c:pt>
                <c:pt idx="607">
                  <c:v>44708</c:v>
                </c:pt>
                <c:pt idx="608">
                  <c:v>44711</c:v>
                </c:pt>
                <c:pt idx="609">
                  <c:v>44712</c:v>
                </c:pt>
                <c:pt idx="610">
                  <c:v>44713</c:v>
                </c:pt>
                <c:pt idx="611">
                  <c:v>44718</c:v>
                </c:pt>
                <c:pt idx="612">
                  <c:v>44719</c:v>
                </c:pt>
                <c:pt idx="613">
                  <c:v>44720</c:v>
                </c:pt>
                <c:pt idx="614">
                  <c:v>44721</c:v>
                </c:pt>
                <c:pt idx="615">
                  <c:v>44722</c:v>
                </c:pt>
                <c:pt idx="616">
                  <c:v>44725</c:v>
                </c:pt>
                <c:pt idx="617">
                  <c:v>44726</c:v>
                </c:pt>
                <c:pt idx="618">
                  <c:v>44727</c:v>
                </c:pt>
                <c:pt idx="619">
                  <c:v>44728</c:v>
                </c:pt>
                <c:pt idx="620">
                  <c:v>44729</c:v>
                </c:pt>
                <c:pt idx="621">
                  <c:v>44732</c:v>
                </c:pt>
                <c:pt idx="622">
                  <c:v>44733</c:v>
                </c:pt>
                <c:pt idx="623">
                  <c:v>44734</c:v>
                </c:pt>
                <c:pt idx="624">
                  <c:v>44735</c:v>
                </c:pt>
                <c:pt idx="625">
                  <c:v>44736</c:v>
                </c:pt>
                <c:pt idx="626">
                  <c:v>44739</c:v>
                </c:pt>
                <c:pt idx="627">
                  <c:v>44740</c:v>
                </c:pt>
                <c:pt idx="628">
                  <c:v>44741</c:v>
                </c:pt>
                <c:pt idx="629">
                  <c:v>44742</c:v>
                </c:pt>
                <c:pt idx="630">
                  <c:v>44743</c:v>
                </c:pt>
                <c:pt idx="631">
                  <c:v>44746</c:v>
                </c:pt>
                <c:pt idx="632">
                  <c:v>44747</c:v>
                </c:pt>
                <c:pt idx="633">
                  <c:v>44748</c:v>
                </c:pt>
                <c:pt idx="634">
                  <c:v>44749</c:v>
                </c:pt>
                <c:pt idx="635">
                  <c:v>44750</c:v>
                </c:pt>
                <c:pt idx="636">
                  <c:v>44753</c:v>
                </c:pt>
                <c:pt idx="637">
                  <c:v>44754</c:v>
                </c:pt>
                <c:pt idx="638">
                  <c:v>44755</c:v>
                </c:pt>
                <c:pt idx="639">
                  <c:v>44756</c:v>
                </c:pt>
                <c:pt idx="640">
                  <c:v>44757</c:v>
                </c:pt>
                <c:pt idx="641">
                  <c:v>44760</c:v>
                </c:pt>
                <c:pt idx="642">
                  <c:v>44761</c:v>
                </c:pt>
                <c:pt idx="643">
                  <c:v>44762</c:v>
                </c:pt>
                <c:pt idx="644">
                  <c:v>44763</c:v>
                </c:pt>
                <c:pt idx="645">
                  <c:v>44764</c:v>
                </c:pt>
                <c:pt idx="646">
                  <c:v>44767</c:v>
                </c:pt>
                <c:pt idx="647">
                  <c:v>44768</c:v>
                </c:pt>
                <c:pt idx="648">
                  <c:v>44769</c:v>
                </c:pt>
                <c:pt idx="649">
                  <c:v>44770</c:v>
                </c:pt>
                <c:pt idx="650">
                  <c:v>44771</c:v>
                </c:pt>
                <c:pt idx="651">
                  <c:v>44774</c:v>
                </c:pt>
                <c:pt idx="652">
                  <c:v>44775</c:v>
                </c:pt>
                <c:pt idx="653">
                  <c:v>44776</c:v>
                </c:pt>
                <c:pt idx="654">
                  <c:v>44777</c:v>
                </c:pt>
                <c:pt idx="655">
                  <c:v>44778</c:v>
                </c:pt>
                <c:pt idx="656">
                  <c:v>44781</c:v>
                </c:pt>
                <c:pt idx="657">
                  <c:v>44782</c:v>
                </c:pt>
                <c:pt idx="658">
                  <c:v>44783</c:v>
                </c:pt>
                <c:pt idx="659">
                  <c:v>44784</c:v>
                </c:pt>
                <c:pt idx="660">
                  <c:v>44785</c:v>
                </c:pt>
                <c:pt idx="661">
                  <c:v>44788</c:v>
                </c:pt>
                <c:pt idx="662">
                  <c:v>44789</c:v>
                </c:pt>
                <c:pt idx="663">
                  <c:v>44790</c:v>
                </c:pt>
                <c:pt idx="664">
                  <c:v>44791</c:v>
                </c:pt>
                <c:pt idx="665">
                  <c:v>44792</c:v>
                </c:pt>
                <c:pt idx="666">
                  <c:v>44795</c:v>
                </c:pt>
                <c:pt idx="667">
                  <c:v>44796</c:v>
                </c:pt>
                <c:pt idx="668">
                  <c:v>44797</c:v>
                </c:pt>
                <c:pt idx="669">
                  <c:v>44798</c:v>
                </c:pt>
                <c:pt idx="670">
                  <c:v>44799</c:v>
                </c:pt>
                <c:pt idx="671">
                  <c:v>44803</c:v>
                </c:pt>
                <c:pt idx="672">
                  <c:v>44804</c:v>
                </c:pt>
                <c:pt idx="673">
                  <c:v>44805</c:v>
                </c:pt>
                <c:pt idx="674">
                  <c:v>44806</c:v>
                </c:pt>
                <c:pt idx="675">
                  <c:v>44809</c:v>
                </c:pt>
                <c:pt idx="676">
                  <c:v>44810</c:v>
                </c:pt>
                <c:pt idx="677">
                  <c:v>44811</c:v>
                </c:pt>
                <c:pt idx="678">
                  <c:v>44812</c:v>
                </c:pt>
                <c:pt idx="679">
                  <c:v>44813</c:v>
                </c:pt>
                <c:pt idx="680">
                  <c:v>44816</c:v>
                </c:pt>
                <c:pt idx="681">
                  <c:v>44817</c:v>
                </c:pt>
                <c:pt idx="682">
                  <c:v>44818</c:v>
                </c:pt>
                <c:pt idx="683">
                  <c:v>44819</c:v>
                </c:pt>
                <c:pt idx="684">
                  <c:v>44820</c:v>
                </c:pt>
                <c:pt idx="685">
                  <c:v>44824</c:v>
                </c:pt>
                <c:pt idx="686">
                  <c:v>44825</c:v>
                </c:pt>
                <c:pt idx="687">
                  <c:v>44826</c:v>
                </c:pt>
                <c:pt idx="688">
                  <c:v>44827</c:v>
                </c:pt>
                <c:pt idx="689">
                  <c:v>44830</c:v>
                </c:pt>
                <c:pt idx="690">
                  <c:v>44831</c:v>
                </c:pt>
                <c:pt idx="691">
                  <c:v>44832</c:v>
                </c:pt>
                <c:pt idx="692">
                  <c:v>44833</c:v>
                </c:pt>
                <c:pt idx="693">
                  <c:v>44834</c:v>
                </c:pt>
                <c:pt idx="694">
                  <c:v>44837</c:v>
                </c:pt>
                <c:pt idx="695">
                  <c:v>44838</c:v>
                </c:pt>
                <c:pt idx="696">
                  <c:v>44839</c:v>
                </c:pt>
                <c:pt idx="697">
                  <c:v>44840</c:v>
                </c:pt>
                <c:pt idx="698">
                  <c:v>44841</c:v>
                </c:pt>
                <c:pt idx="699">
                  <c:v>44844</c:v>
                </c:pt>
                <c:pt idx="700">
                  <c:v>44845</c:v>
                </c:pt>
                <c:pt idx="701">
                  <c:v>44846</c:v>
                </c:pt>
                <c:pt idx="702">
                  <c:v>44847</c:v>
                </c:pt>
                <c:pt idx="703">
                  <c:v>44848</c:v>
                </c:pt>
                <c:pt idx="704">
                  <c:v>44851</c:v>
                </c:pt>
                <c:pt idx="705">
                  <c:v>44852</c:v>
                </c:pt>
                <c:pt idx="706">
                  <c:v>44853</c:v>
                </c:pt>
                <c:pt idx="707">
                  <c:v>44854</c:v>
                </c:pt>
                <c:pt idx="708">
                  <c:v>44855</c:v>
                </c:pt>
                <c:pt idx="709">
                  <c:v>44858</c:v>
                </c:pt>
                <c:pt idx="710">
                  <c:v>44859</c:v>
                </c:pt>
                <c:pt idx="711">
                  <c:v>44860</c:v>
                </c:pt>
                <c:pt idx="712">
                  <c:v>44861</c:v>
                </c:pt>
                <c:pt idx="713">
                  <c:v>44862</c:v>
                </c:pt>
                <c:pt idx="714">
                  <c:v>44865</c:v>
                </c:pt>
                <c:pt idx="715">
                  <c:v>44866</c:v>
                </c:pt>
                <c:pt idx="716">
                  <c:v>44867</c:v>
                </c:pt>
                <c:pt idx="717">
                  <c:v>44868</c:v>
                </c:pt>
                <c:pt idx="718">
                  <c:v>44869</c:v>
                </c:pt>
                <c:pt idx="719">
                  <c:v>44872</c:v>
                </c:pt>
                <c:pt idx="720">
                  <c:v>44873</c:v>
                </c:pt>
                <c:pt idx="721">
                  <c:v>44874</c:v>
                </c:pt>
                <c:pt idx="722">
                  <c:v>44875</c:v>
                </c:pt>
                <c:pt idx="723">
                  <c:v>44876</c:v>
                </c:pt>
                <c:pt idx="724">
                  <c:v>44879</c:v>
                </c:pt>
                <c:pt idx="725">
                  <c:v>44880</c:v>
                </c:pt>
                <c:pt idx="726">
                  <c:v>44881</c:v>
                </c:pt>
                <c:pt idx="727">
                  <c:v>44882</c:v>
                </c:pt>
                <c:pt idx="728">
                  <c:v>44883</c:v>
                </c:pt>
                <c:pt idx="729">
                  <c:v>44886</c:v>
                </c:pt>
                <c:pt idx="730">
                  <c:v>44887</c:v>
                </c:pt>
                <c:pt idx="731">
                  <c:v>44888</c:v>
                </c:pt>
                <c:pt idx="732">
                  <c:v>44889</c:v>
                </c:pt>
                <c:pt idx="733">
                  <c:v>44890</c:v>
                </c:pt>
                <c:pt idx="734">
                  <c:v>44893</c:v>
                </c:pt>
                <c:pt idx="735">
                  <c:v>44894</c:v>
                </c:pt>
                <c:pt idx="736">
                  <c:v>44895</c:v>
                </c:pt>
                <c:pt idx="737">
                  <c:v>44896</c:v>
                </c:pt>
                <c:pt idx="738">
                  <c:v>44897</c:v>
                </c:pt>
                <c:pt idx="739">
                  <c:v>44900</c:v>
                </c:pt>
                <c:pt idx="740">
                  <c:v>44901</c:v>
                </c:pt>
                <c:pt idx="741">
                  <c:v>44902</c:v>
                </c:pt>
                <c:pt idx="742">
                  <c:v>44903</c:v>
                </c:pt>
                <c:pt idx="743">
                  <c:v>44904</c:v>
                </c:pt>
                <c:pt idx="744">
                  <c:v>44907</c:v>
                </c:pt>
                <c:pt idx="745">
                  <c:v>44908</c:v>
                </c:pt>
                <c:pt idx="746">
                  <c:v>44909</c:v>
                </c:pt>
                <c:pt idx="747">
                  <c:v>44910</c:v>
                </c:pt>
                <c:pt idx="748">
                  <c:v>44911</c:v>
                </c:pt>
                <c:pt idx="749">
                  <c:v>44914</c:v>
                </c:pt>
                <c:pt idx="750">
                  <c:v>44915</c:v>
                </c:pt>
                <c:pt idx="751">
                  <c:v>44916</c:v>
                </c:pt>
                <c:pt idx="752">
                  <c:v>44917</c:v>
                </c:pt>
                <c:pt idx="753">
                  <c:v>44918</c:v>
                </c:pt>
                <c:pt idx="754">
                  <c:v>44923</c:v>
                </c:pt>
                <c:pt idx="755">
                  <c:v>44924</c:v>
                </c:pt>
                <c:pt idx="756">
                  <c:v>44925</c:v>
                </c:pt>
                <c:pt idx="757">
                  <c:v>44929</c:v>
                </c:pt>
                <c:pt idx="758">
                  <c:v>44930</c:v>
                </c:pt>
                <c:pt idx="759">
                  <c:v>44931</c:v>
                </c:pt>
                <c:pt idx="760">
                  <c:v>44932</c:v>
                </c:pt>
                <c:pt idx="761">
                  <c:v>44935</c:v>
                </c:pt>
                <c:pt idx="762">
                  <c:v>44936</c:v>
                </c:pt>
                <c:pt idx="763">
                  <c:v>44937</c:v>
                </c:pt>
                <c:pt idx="764">
                  <c:v>44938</c:v>
                </c:pt>
                <c:pt idx="765">
                  <c:v>44939</c:v>
                </c:pt>
                <c:pt idx="766">
                  <c:v>44942</c:v>
                </c:pt>
                <c:pt idx="767">
                  <c:v>44943</c:v>
                </c:pt>
                <c:pt idx="768">
                  <c:v>44944</c:v>
                </c:pt>
                <c:pt idx="769">
                  <c:v>44945</c:v>
                </c:pt>
                <c:pt idx="770">
                  <c:v>44946</c:v>
                </c:pt>
                <c:pt idx="771">
                  <c:v>44949</c:v>
                </c:pt>
                <c:pt idx="772">
                  <c:v>44950</c:v>
                </c:pt>
                <c:pt idx="773">
                  <c:v>44951</c:v>
                </c:pt>
                <c:pt idx="774">
                  <c:v>44952</c:v>
                </c:pt>
                <c:pt idx="775">
                  <c:v>44953</c:v>
                </c:pt>
                <c:pt idx="776">
                  <c:v>44956</c:v>
                </c:pt>
                <c:pt idx="777">
                  <c:v>44957</c:v>
                </c:pt>
                <c:pt idx="778">
                  <c:v>44958</c:v>
                </c:pt>
                <c:pt idx="779">
                  <c:v>44959</c:v>
                </c:pt>
                <c:pt idx="780">
                  <c:v>44960</c:v>
                </c:pt>
                <c:pt idx="781">
                  <c:v>44963</c:v>
                </c:pt>
                <c:pt idx="782">
                  <c:v>44964</c:v>
                </c:pt>
                <c:pt idx="783">
                  <c:v>44965</c:v>
                </c:pt>
                <c:pt idx="784">
                  <c:v>44966</c:v>
                </c:pt>
                <c:pt idx="785">
                  <c:v>44967</c:v>
                </c:pt>
                <c:pt idx="786">
                  <c:v>44970</c:v>
                </c:pt>
                <c:pt idx="787">
                  <c:v>44971</c:v>
                </c:pt>
                <c:pt idx="788">
                  <c:v>44972</c:v>
                </c:pt>
                <c:pt idx="789">
                  <c:v>44973</c:v>
                </c:pt>
                <c:pt idx="790">
                  <c:v>44974</c:v>
                </c:pt>
                <c:pt idx="791">
                  <c:v>44977</c:v>
                </c:pt>
                <c:pt idx="792">
                  <c:v>44978</c:v>
                </c:pt>
                <c:pt idx="793">
                  <c:v>44979</c:v>
                </c:pt>
                <c:pt idx="794">
                  <c:v>44980</c:v>
                </c:pt>
                <c:pt idx="795">
                  <c:v>44981</c:v>
                </c:pt>
                <c:pt idx="796">
                  <c:v>44984</c:v>
                </c:pt>
                <c:pt idx="797">
                  <c:v>44985</c:v>
                </c:pt>
                <c:pt idx="798">
                  <c:v>44986</c:v>
                </c:pt>
                <c:pt idx="799">
                  <c:v>44987</c:v>
                </c:pt>
                <c:pt idx="800">
                  <c:v>44988</c:v>
                </c:pt>
                <c:pt idx="801">
                  <c:v>44991</c:v>
                </c:pt>
                <c:pt idx="802">
                  <c:v>44992</c:v>
                </c:pt>
                <c:pt idx="803">
                  <c:v>44993</c:v>
                </c:pt>
                <c:pt idx="804">
                  <c:v>44994</c:v>
                </c:pt>
                <c:pt idx="805">
                  <c:v>44995</c:v>
                </c:pt>
                <c:pt idx="806">
                  <c:v>44998</c:v>
                </c:pt>
                <c:pt idx="807">
                  <c:v>44999</c:v>
                </c:pt>
                <c:pt idx="808">
                  <c:v>45000</c:v>
                </c:pt>
                <c:pt idx="809">
                  <c:v>45001</c:v>
                </c:pt>
                <c:pt idx="810">
                  <c:v>45002</c:v>
                </c:pt>
                <c:pt idx="811">
                  <c:v>45005</c:v>
                </c:pt>
                <c:pt idx="812">
                  <c:v>45006</c:v>
                </c:pt>
                <c:pt idx="813">
                  <c:v>45007</c:v>
                </c:pt>
                <c:pt idx="814">
                  <c:v>45008</c:v>
                </c:pt>
                <c:pt idx="815">
                  <c:v>45009</c:v>
                </c:pt>
                <c:pt idx="816">
                  <c:v>45012</c:v>
                </c:pt>
                <c:pt idx="817">
                  <c:v>45013</c:v>
                </c:pt>
                <c:pt idx="818">
                  <c:v>45014</c:v>
                </c:pt>
                <c:pt idx="819">
                  <c:v>45015</c:v>
                </c:pt>
                <c:pt idx="820">
                  <c:v>45016</c:v>
                </c:pt>
                <c:pt idx="821">
                  <c:v>45019</c:v>
                </c:pt>
                <c:pt idx="822">
                  <c:v>45020</c:v>
                </c:pt>
                <c:pt idx="823">
                  <c:v>45021</c:v>
                </c:pt>
                <c:pt idx="824">
                  <c:v>45022</c:v>
                </c:pt>
                <c:pt idx="825">
                  <c:v>45027</c:v>
                </c:pt>
                <c:pt idx="826">
                  <c:v>45028</c:v>
                </c:pt>
                <c:pt idx="827">
                  <c:v>45029</c:v>
                </c:pt>
                <c:pt idx="828">
                  <c:v>45030</c:v>
                </c:pt>
                <c:pt idx="829">
                  <c:v>45033</c:v>
                </c:pt>
                <c:pt idx="830">
                  <c:v>45034</c:v>
                </c:pt>
                <c:pt idx="831">
                  <c:v>45035</c:v>
                </c:pt>
                <c:pt idx="832">
                  <c:v>45036</c:v>
                </c:pt>
                <c:pt idx="833">
                  <c:v>45037</c:v>
                </c:pt>
                <c:pt idx="834">
                  <c:v>45040</c:v>
                </c:pt>
                <c:pt idx="835">
                  <c:v>45041</c:v>
                </c:pt>
                <c:pt idx="836">
                  <c:v>45042</c:v>
                </c:pt>
                <c:pt idx="837">
                  <c:v>45043</c:v>
                </c:pt>
                <c:pt idx="838">
                  <c:v>45044</c:v>
                </c:pt>
                <c:pt idx="839">
                  <c:v>45048</c:v>
                </c:pt>
                <c:pt idx="840">
                  <c:v>45049</c:v>
                </c:pt>
                <c:pt idx="841">
                  <c:v>45050</c:v>
                </c:pt>
                <c:pt idx="842">
                  <c:v>45051</c:v>
                </c:pt>
                <c:pt idx="843">
                  <c:v>45055</c:v>
                </c:pt>
                <c:pt idx="844">
                  <c:v>45056</c:v>
                </c:pt>
                <c:pt idx="845">
                  <c:v>45057</c:v>
                </c:pt>
                <c:pt idx="846">
                  <c:v>45058</c:v>
                </c:pt>
                <c:pt idx="847">
                  <c:v>45061</c:v>
                </c:pt>
                <c:pt idx="848">
                  <c:v>45062</c:v>
                </c:pt>
                <c:pt idx="849">
                  <c:v>45063</c:v>
                </c:pt>
                <c:pt idx="850">
                  <c:v>45064</c:v>
                </c:pt>
                <c:pt idx="851">
                  <c:v>45065</c:v>
                </c:pt>
                <c:pt idx="852">
                  <c:v>45068</c:v>
                </c:pt>
                <c:pt idx="853">
                  <c:v>45069</c:v>
                </c:pt>
                <c:pt idx="854">
                  <c:v>45070</c:v>
                </c:pt>
                <c:pt idx="855">
                  <c:v>45071</c:v>
                </c:pt>
                <c:pt idx="856">
                  <c:v>45072</c:v>
                </c:pt>
                <c:pt idx="857">
                  <c:v>45076</c:v>
                </c:pt>
                <c:pt idx="858">
                  <c:v>45077</c:v>
                </c:pt>
                <c:pt idx="859">
                  <c:v>45078</c:v>
                </c:pt>
                <c:pt idx="860">
                  <c:v>45079</c:v>
                </c:pt>
                <c:pt idx="861">
                  <c:v>45082</c:v>
                </c:pt>
                <c:pt idx="862">
                  <c:v>45083</c:v>
                </c:pt>
                <c:pt idx="863">
                  <c:v>45084</c:v>
                </c:pt>
                <c:pt idx="864">
                  <c:v>45085</c:v>
                </c:pt>
                <c:pt idx="865">
                  <c:v>45086</c:v>
                </c:pt>
                <c:pt idx="866">
                  <c:v>45089</c:v>
                </c:pt>
                <c:pt idx="867">
                  <c:v>45090</c:v>
                </c:pt>
                <c:pt idx="868">
                  <c:v>45091</c:v>
                </c:pt>
                <c:pt idx="869">
                  <c:v>45092</c:v>
                </c:pt>
                <c:pt idx="870">
                  <c:v>45093</c:v>
                </c:pt>
                <c:pt idx="871">
                  <c:v>45096</c:v>
                </c:pt>
                <c:pt idx="872">
                  <c:v>45097</c:v>
                </c:pt>
                <c:pt idx="873">
                  <c:v>45098</c:v>
                </c:pt>
                <c:pt idx="874">
                  <c:v>45099</c:v>
                </c:pt>
                <c:pt idx="875">
                  <c:v>45100</c:v>
                </c:pt>
                <c:pt idx="876">
                  <c:v>45103</c:v>
                </c:pt>
                <c:pt idx="877">
                  <c:v>45104</c:v>
                </c:pt>
                <c:pt idx="878">
                  <c:v>45105</c:v>
                </c:pt>
                <c:pt idx="879">
                  <c:v>45106</c:v>
                </c:pt>
                <c:pt idx="880">
                  <c:v>45107</c:v>
                </c:pt>
                <c:pt idx="881">
                  <c:v>45110</c:v>
                </c:pt>
                <c:pt idx="882">
                  <c:v>45111</c:v>
                </c:pt>
                <c:pt idx="883">
                  <c:v>45112</c:v>
                </c:pt>
                <c:pt idx="884">
                  <c:v>45113</c:v>
                </c:pt>
                <c:pt idx="885">
                  <c:v>45114</c:v>
                </c:pt>
                <c:pt idx="886">
                  <c:v>45117</c:v>
                </c:pt>
                <c:pt idx="887">
                  <c:v>45118</c:v>
                </c:pt>
                <c:pt idx="888">
                  <c:v>45119</c:v>
                </c:pt>
                <c:pt idx="889">
                  <c:v>45120</c:v>
                </c:pt>
                <c:pt idx="890">
                  <c:v>45121</c:v>
                </c:pt>
                <c:pt idx="891">
                  <c:v>45124</c:v>
                </c:pt>
                <c:pt idx="892">
                  <c:v>45125</c:v>
                </c:pt>
                <c:pt idx="893">
                  <c:v>45126</c:v>
                </c:pt>
                <c:pt idx="894">
                  <c:v>45127</c:v>
                </c:pt>
                <c:pt idx="895">
                  <c:v>45128</c:v>
                </c:pt>
                <c:pt idx="896">
                  <c:v>45131</c:v>
                </c:pt>
                <c:pt idx="897">
                  <c:v>45132</c:v>
                </c:pt>
                <c:pt idx="898">
                  <c:v>45133</c:v>
                </c:pt>
                <c:pt idx="899">
                  <c:v>45134</c:v>
                </c:pt>
                <c:pt idx="900">
                  <c:v>45135</c:v>
                </c:pt>
                <c:pt idx="901">
                  <c:v>45138</c:v>
                </c:pt>
                <c:pt idx="902">
                  <c:v>45139</c:v>
                </c:pt>
                <c:pt idx="903">
                  <c:v>45140</c:v>
                </c:pt>
                <c:pt idx="904">
                  <c:v>45141</c:v>
                </c:pt>
                <c:pt idx="905">
                  <c:v>45142</c:v>
                </c:pt>
                <c:pt idx="906">
                  <c:v>45145</c:v>
                </c:pt>
                <c:pt idx="907">
                  <c:v>45146</c:v>
                </c:pt>
                <c:pt idx="908">
                  <c:v>45147</c:v>
                </c:pt>
                <c:pt idx="909">
                  <c:v>45148</c:v>
                </c:pt>
                <c:pt idx="910">
                  <c:v>45149</c:v>
                </c:pt>
                <c:pt idx="911">
                  <c:v>45152</c:v>
                </c:pt>
                <c:pt idx="912">
                  <c:v>45153</c:v>
                </c:pt>
                <c:pt idx="913">
                  <c:v>45154</c:v>
                </c:pt>
                <c:pt idx="914">
                  <c:v>45155</c:v>
                </c:pt>
                <c:pt idx="915">
                  <c:v>45156</c:v>
                </c:pt>
                <c:pt idx="916">
                  <c:v>45159</c:v>
                </c:pt>
                <c:pt idx="917">
                  <c:v>45160</c:v>
                </c:pt>
                <c:pt idx="918">
                  <c:v>45161</c:v>
                </c:pt>
                <c:pt idx="919">
                  <c:v>45162</c:v>
                </c:pt>
                <c:pt idx="920">
                  <c:v>45163</c:v>
                </c:pt>
                <c:pt idx="921">
                  <c:v>45167</c:v>
                </c:pt>
                <c:pt idx="922">
                  <c:v>45168</c:v>
                </c:pt>
                <c:pt idx="923">
                  <c:v>45169</c:v>
                </c:pt>
                <c:pt idx="924">
                  <c:v>45170</c:v>
                </c:pt>
                <c:pt idx="925">
                  <c:v>45173</c:v>
                </c:pt>
                <c:pt idx="926">
                  <c:v>45174</c:v>
                </c:pt>
                <c:pt idx="927">
                  <c:v>45175</c:v>
                </c:pt>
                <c:pt idx="928">
                  <c:v>45176</c:v>
                </c:pt>
                <c:pt idx="929">
                  <c:v>45177</c:v>
                </c:pt>
                <c:pt idx="930">
                  <c:v>45180</c:v>
                </c:pt>
                <c:pt idx="931">
                  <c:v>45181</c:v>
                </c:pt>
                <c:pt idx="932">
                  <c:v>45182</c:v>
                </c:pt>
                <c:pt idx="933">
                  <c:v>45183</c:v>
                </c:pt>
                <c:pt idx="934">
                  <c:v>45184</c:v>
                </c:pt>
                <c:pt idx="935">
                  <c:v>45187</c:v>
                </c:pt>
                <c:pt idx="936">
                  <c:v>45188</c:v>
                </c:pt>
                <c:pt idx="937">
                  <c:v>45189</c:v>
                </c:pt>
                <c:pt idx="938">
                  <c:v>45190</c:v>
                </c:pt>
                <c:pt idx="939">
                  <c:v>45191</c:v>
                </c:pt>
                <c:pt idx="940">
                  <c:v>45194</c:v>
                </c:pt>
                <c:pt idx="941">
                  <c:v>45195</c:v>
                </c:pt>
                <c:pt idx="942">
                  <c:v>45196</c:v>
                </c:pt>
                <c:pt idx="943">
                  <c:v>45197</c:v>
                </c:pt>
                <c:pt idx="944">
                  <c:v>45198</c:v>
                </c:pt>
                <c:pt idx="945">
                  <c:v>45201</c:v>
                </c:pt>
                <c:pt idx="946">
                  <c:v>45202</c:v>
                </c:pt>
                <c:pt idx="947">
                  <c:v>45203</c:v>
                </c:pt>
                <c:pt idx="948">
                  <c:v>45204</c:v>
                </c:pt>
                <c:pt idx="949">
                  <c:v>45205</c:v>
                </c:pt>
                <c:pt idx="950">
                  <c:v>45208</c:v>
                </c:pt>
                <c:pt idx="951">
                  <c:v>45209</c:v>
                </c:pt>
                <c:pt idx="952">
                  <c:v>45210</c:v>
                </c:pt>
                <c:pt idx="953">
                  <c:v>45211</c:v>
                </c:pt>
                <c:pt idx="954">
                  <c:v>45212</c:v>
                </c:pt>
                <c:pt idx="955">
                  <c:v>45215</c:v>
                </c:pt>
                <c:pt idx="956">
                  <c:v>45216</c:v>
                </c:pt>
                <c:pt idx="957">
                  <c:v>45217</c:v>
                </c:pt>
                <c:pt idx="958">
                  <c:v>45218</c:v>
                </c:pt>
                <c:pt idx="959">
                  <c:v>45219</c:v>
                </c:pt>
                <c:pt idx="960">
                  <c:v>45222</c:v>
                </c:pt>
                <c:pt idx="961">
                  <c:v>45223</c:v>
                </c:pt>
                <c:pt idx="962">
                  <c:v>45224</c:v>
                </c:pt>
                <c:pt idx="963">
                  <c:v>45225</c:v>
                </c:pt>
                <c:pt idx="964">
                  <c:v>45226</c:v>
                </c:pt>
                <c:pt idx="965">
                  <c:v>45229</c:v>
                </c:pt>
                <c:pt idx="966">
                  <c:v>45230</c:v>
                </c:pt>
                <c:pt idx="967">
                  <c:v>45231</c:v>
                </c:pt>
                <c:pt idx="968">
                  <c:v>45232</c:v>
                </c:pt>
                <c:pt idx="969">
                  <c:v>45233</c:v>
                </c:pt>
                <c:pt idx="970">
                  <c:v>45236</c:v>
                </c:pt>
                <c:pt idx="971">
                  <c:v>45237</c:v>
                </c:pt>
                <c:pt idx="972">
                  <c:v>45238</c:v>
                </c:pt>
                <c:pt idx="973">
                  <c:v>45239</c:v>
                </c:pt>
                <c:pt idx="974">
                  <c:v>45240</c:v>
                </c:pt>
                <c:pt idx="975">
                  <c:v>45243</c:v>
                </c:pt>
                <c:pt idx="976">
                  <c:v>45244</c:v>
                </c:pt>
                <c:pt idx="977">
                  <c:v>45245</c:v>
                </c:pt>
                <c:pt idx="978">
                  <c:v>45246</c:v>
                </c:pt>
                <c:pt idx="979">
                  <c:v>45247</c:v>
                </c:pt>
                <c:pt idx="980">
                  <c:v>45250</c:v>
                </c:pt>
                <c:pt idx="981">
                  <c:v>45251</c:v>
                </c:pt>
                <c:pt idx="982">
                  <c:v>45252</c:v>
                </c:pt>
                <c:pt idx="983">
                  <c:v>45253</c:v>
                </c:pt>
                <c:pt idx="984">
                  <c:v>45254</c:v>
                </c:pt>
                <c:pt idx="985">
                  <c:v>45257</c:v>
                </c:pt>
                <c:pt idx="986">
                  <c:v>45258</c:v>
                </c:pt>
                <c:pt idx="987">
                  <c:v>45259</c:v>
                </c:pt>
                <c:pt idx="988">
                  <c:v>45260</c:v>
                </c:pt>
                <c:pt idx="989">
                  <c:v>45261</c:v>
                </c:pt>
                <c:pt idx="990">
                  <c:v>45264</c:v>
                </c:pt>
                <c:pt idx="991">
                  <c:v>45265</c:v>
                </c:pt>
                <c:pt idx="992">
                  <c:v>45266</c:v>
                </c:pt>
                <c:pt idx="993">
                  <c:v>45267</c:v>
                </c:pt>
                <c:pt idx="994">
                  <c:v>45268</c:v>
                </c:pt>
                <c:pt idx="995">
                  <c:v>45271</c:v>
                </c:pt>
                <c:pt idx="996">
                  <c:v>45272</c:v>
                </c:pt>
                <c:pt idx="997">
                  <c:v>45273</c:v>
                </c:pt>
                <c:pt idx="998">
                  <c:v>45274</c:v>
                </c:pt>
                <c:pt idx="999">
                  <c:v>45275</c:v>
                </c:pt>
                <c:pt idx="1000">
                  <c:v>45278</c:v>
                </c:pt>
                <c:pt idx="1001">
                  <c:v>45279</c:v>
                </c:pt>
                <c:pt idx="1002">
                  <c:v>45280</c:v>
                </c:pt>
                <c:pt idx="1003">
                  <c:v>45281</c:v>
                </c:pt>
                <c:pt idx="1004">
                  <c:v>45282</c:v>
                </c:pt>
                <c:pt idx="1005">
                  <c:v>45287</c:v>
                </c:pt>
                <c:pt idx="1006">
                  <c:v>45288</c:v>
                </c:pt>
                <c:pt idx="1007">
                  <c:v>45289</c:v>
                </c:pt>
                <c:pt idx="1008">
                  <c:v>45293</c:v>
                </c:pt>
                <c:pt idx="1009">
                  <c:v>45294</c:v>
                </c:pt>
                <c:pt idx="1010">
                  <c:v>45295</c:v>
                </c:pt>
                <c:pt idx="1011">
                  <c:v>45296</c:v>
                </c:pt>
                <c:pt idx="1012">
                  <c:v>45299</c:v>
                </c:pt>
                <c:pt idx="1013">
                  <c:v>45300</c:v>
                </c:pt>
                <c:pt idx="1014">
                  <c:v>45301</c:v>
                </c:pt>
                <c:pt idx="1015">
                  <c:v>45302</c:v>
                </c:pt>
                <c:pt idx="1016">
                  <c:v>45303</c:v>
                </c:pt>
                <c:pt idx="1017">
                  <c:v>45306</c:v>
                </c:pt>
                <c:pt idx="1018">
                  <c:v>45307</c:v>
                </c:pt>
                <c:pt idx="1019">
                  <c:v>45308</c:v>
                </c:pt>
                <c:pt idx="1020">
                  <c:v>45309</c:v>
                </c:pt>
                <c:pt idx="1021">
                  <c:v>45310</c:v>
                </c:pt>
                <c:pt idx="1022">
                  <c:v>45313</c:v>
                </c:pt>
                <c:pt idx="1023">
                  <c:v>45314</c:v>
                </c:pt>
                <c:pt idx="1024">
                  <c:v>45315</c:v>
                </c:pt>
                <c:pt idx="1025">
                  <c:v>45316</c:v>
                </c:pt>
                <c:pt idx="1026">
                  <c:v>45317</c:v>
                </c:pt>
                <c:pt idx="1027">
                  <c:v>45320</c:v>
                </c:pt>
                <c:pt idx="1028">
                  <c:v>45321</c:v>
                </c:pt>
                <c:pt idx="1029">
                  <c:v>45322</c:v>
                </c:pt>
                <c:pt idx="1030">
                  <c:v>45323</c:v>
                </c:pt>
                <c:pt idx="1031">
                  <c:v>45324</c:v>
                </c:pt>
                <c:pt idx="1032">
                  <c:v>45327</c:v>
                </c:pt>
                <c:pt idx="1033">
                  <c:v>45328</c:v>
                </c:pt>
                <c:pt idx="1034">
                  <c:v>45329</c:v>
                </c:pt>
                <c:pt idx="1035">
                  <c:v>45330</c:v>
                </c:pt>
                <c:pt idx="1036">
                  <c:v>45331</c:v>
                </c:pt>
                <c:pt idx="1037">
                  <c:v>45334</c:v>
                </c:pt>
                <c:pt idx="1038">
                  <c:v>45335</c:v>
                </c:pt>
                <c:pt idx="1039">
                  <c:v>45336</c:v>
                </c:pt>
                <c:pt idx="1040">
                  <c:v>45337</c:v>
                </c:pt>
                <c:pt idx="1041">
                  <c:v>45338</c:v>
                </c:pt>
                <c:pt idx="1042">
                  <c:v>45341</c:v>
                </c:pt>
                <c:pt idx="1043">
                  <c:v>45342</c:v>
                </c:pt>
                <c:pt idx="1044">
                  <c:v>45343</c:v>
                </c:pt>
                <c:pt idx="1045">
                  <c:v>45344</c:v>
                </c:pt>
                <c:pt idx="1046">
                  <c:v>45345</c:v>
                </c:pt>
                <c:pt idx="1047">
                  <c:v>45348</c:v>
                </c:pt>
                <c:pt idx="1048">
                  <c:v>45349</c:v>
                </c:pt>
                <c:pt idx="1049">
                  <c:v>45350</c:v>
                </c:pt>
                <c:pt idx="1050">
                  <c:v>45351</c:v>
                </c:pt>
                <c:pt idx="1051">
                  <c:v>45352</c:v>
                </c:pt>
                <c:pt idx="1052">
                  <c:v>45355</c:v>
                </c:pt>
                <c:pt idx="1053">
                  <c:v>45356</c:v>
                </c:pt>
                <c:pt idx="1054">
                  <c:v>45357</c:v>
                </c:pt>
                <c:pt idx="1055">
                  <c:v>45358</c:v>
                </c:pt>
                <c:pt idx="1056">
                  <c:v>45359</c:v>
                </c:pt>
                <c:pt idx="1057">
                  <c:v>45362</c:v>
                </c:pt>
                <c:pt idx="1058">
                  <c:v>45363</c:v>
                </c:pt>
                <c:pt idx="1059">
                  <c:v>45364</c:v>
                </c:pt>
                <c:pt idx="1060">
                  <c:v>45365</c:v>
                </c:pt>
                <c:pt idx="1061">
                  <c:v>45366</c:v>
                </c:pt>
                <c:pt idx="1062">
                  <c:v>45369</c:v>
                </c:pt>
                <c:pt idx="1063">
                  <c:v>45370</c:v>
                </c:pt>
                <c:pt idx="1064">
                  <c:v>45371</c:v>
                </c:pt>
                <c:pt idx="1065">
                  <c:v>45372</c:v>
                </c:pt>
                <c:pt idx="1066">
                  <c:v>45373</c:v>
                </c:pt>
                <c:pt idx="1067">
                  <c:v>45376</c:v>
                </c:pt>
                <c:pt idx="1068">
                  <c:v>45377</c:v>
                </c:pt>
                <c:pt idx="1069">
                  <c:v>45378</c:v>
                </c:pt>
                <c:pt idx="1070">
                  <c:v>45379</c:v>
                </c:pt>
                <c:pt idx="1071">
                  <c:v>45384</c:v>
                </c:pt>
                <c:pt idx="1072">
                  <c:v>45385</c:v>
                </c:pt>
                <c:pt idx="1073">
                  <c:v>45386</c:v>
                </c:pt>
                <c:pt idx="1074">
                  <c:v>45387</c:v>
                </c:pt>
                <c:pt idx="1075">
                  <c:v>45390</c:v>
                </c:pt>
                <c:pt idx="1076">
                  <c:v>45391</c:v>
                </c:pt>
                <c:pt idx="1077">
                  <c:v>45392</c:v>
                </c:pt>
                <c:pt idx="1078">
                  <c:v>45393</c:v>
                </c:pt>
                <c:pt idx="1079">
                  <c:v>45394</c:v>
                </c:pt>
                <c:pt idx="1080">
                  <c:v>45397</c:v>
                </c:pt>
                <c:pt idx="1081">
                  <c:v>45398</c:v>
                </c:pt>
                <c:pt idx="1082">
                  <c:v>45399</c:v>
                </c:pt>
                <c:pt idx="1083">
                  <c:v>45400</c:v>
                </c:pt>
                <c:pt idx="1084">
                  <c:v>45401</c:v>
                </c:pt>
                <c:pt idx="1085">
                  <c:v>45404</c:v>
                </c:pt>
                <c:pt idx="1086">
                  <c:v>45405</c:v>
                </c:pt>
                <c:pt idx="1087">
                  <c:v>45406</c:v>
                </c:pt>
                <c:pt idx="1088">
                  <c:v>45407</c:v>
                </c:pt>
                <c:pt idx="1089">
                  <c:v>45408</c:v>
                </c:pt>
                <c:pt idx="1090">
                  <c:v>45411</c:v>
                </c:pt>
                <c:pt idx="1091">
                  <c:v>45412</c:v>
                </c:pt>
                <c:pt idx="1092">
                  <c:v>45413</c:v>
                </c:pt>
                <c:pt idx="1093">
                  <c:v>45414</c:v>
                </c:pt>
                <c:pt idx="1094">
                  <c:v>45415</c:v>
                </c:pt>
                <c:pt idx="1095">
                  <c:v>45419</c:v>
                </c:pt>
                <c:pt idx="1096">
                  <c:v>45420</c:v>
                </c:pt>
                <c:pt idx="1097">
                  <c:v>45421</c:v>
                </c:pt>
                <c:pt idx="1098">
                  <c:v>45422</c:v>
                </c:pt>
                <c:pt idx="1099">
                  <c:v>45425</c:v>
                </c:pt>
                <c:pt idx="1100">
                  <c:v>45426</c:v>
                </c:pt>
                <c:pt idx="1101">
                  <c:v>45427</c:v>
                </c:pt>
                <c:pt idx="1102">
                  <c:v>45428</c:v>
                </c:pt>
                <c:pt idx="1103">
                  <c:v>45429</c:v>
                </c:pt>
                <c:pt idx="1104">
                  <c:v>45432</c:v>
                </c:pt>
                <c:pt idx="1105">
                  <c:v>45433</c:v>
                </c:pt>
                <c:pt idx="1106">
                  <c:v>45434</c:v>
                </c:pt>
                <c:pt idx="1107">
                  <c:v>45435</c:v>
                </c:pt>
                <c:pt idx="1108">
                  <c:v>45436</c:v>
                </c:pt>
                <c:pt idx="1109">
                  <c:v>45440</c:v>
                </c:pt>
                <c:pt idx="1110">
                  <c:v>45441</c:v>
                </c:pt>
                <c:pt idx="1111">
                  <c:v>45442</c:v>
                </c:pt>
                <c:pt idx="1112">
                  <c:v>45443</c:v>
                </c:pt>
                <c:pt idx="1113">
                  <c:v>45446</c:v>
                </c:pt>
                <c:pt idx="1114">
                  <c:v>45447</c:v>
                </c:pt>
                <c:pt idx="1115">
                  <c:v>45448</c:v>
                </c:pt>
                <c:pt idx="1116">
                  <c:v>45449</c:v>
                </c:pt>
                <c:pt idx="1117">
                  <c:v>45450</c:v>
                </c:pt>
                <c:pt idx="1118">
                  <c:v>45453</c:v>
                </c:pt>
                <c:pt idx="1119">
                  <c:v>45454</c:v>
                </c:pt>
                <c:pt idx="1120">
                  <c:v>45455</c:v>
                </c:pt>
                <c:pt idx="1121">
                  <c:v>45456</c:v>
                </c:pt>
                <c:pt idx="1122">
                  <c:v>45457</c:v>
                </c:pt>
                <c:pt idx="1123">
                  <c:v>45460</c:v>
                </c:pt>
                <c:pt idx="1124">
                  <c:v>45461</c:v>
                </c:pt>
                <c:pt idx="1125">
                  <c:v>45462</c:v>
                </c:pt>
                <c:pt idx="1126">
                  <c:v>45463</c:v>
                </c:pt>
                <c:pt idx="1127">
                  <c:v>45464</c:v>
                </c:pt>
                <c:pt idx="1128">
                  <c:v>45467</c:v>
                </c:pt>
                <c:pt idx="1129">
                  <c:v>45468</c:v>
                </c:pt>
                <c:pt idx="1130">
                  <c:v>45469</c:v>
                </c:pt>
                <c:pt idx="1131">
                  <c:v>45470</c:v>
                </c:pt>
                <c:pt idx="1132">
                  <c:v>45471</c:v>
                </c:pt>
                <c:pt idx="1133">
                  <c:v>45474</c:v>
                </c:pt>
                <c:pt idx="1134">
                  <c:v>45475</c:v>
                </c:pt>
                <c:pt idx="1135">
                  <c:v>45476</c:v>
                </c:pt>
                <c:pt idx="1136">
                  <c:v>45477</c:v>
                </c:pt>
                <c:pt idx="1137">
                  <c:v>45478</c:v>
                </c:pt>
                <c:pt idx="1138">
                  <c:v>45481</c:v>
                </c:pt>
                <c:pt idx="1139">
                  <c:v>45482</c:v>
                </c:pt>
                <c:pt idx="1140">
                  <c:v>45483</c:v>
                </c:pt>
                <c:pt idx="1141">
                  <c:v>45484</c:v>
                </c:pt>
                <c:pt idx="1142">
                  <c:v>45485</c:v>
                </c:pt>
                <c:pt idx="1143">
                  <c:v>45488</c:v>
                </c:pt>
                <c:pt idx="1144">
                  <c:v>45489</c:v>
                </c:pt>
                <c:pt idx="1145">
                  <c:v>45490</c:v>
                </c:pt>
                <c:pt idx="1146">
                  <c:v>45491</c:v>
                </c:pt>
                <c:pt idx="1147">
                  <c:v>45492</c:v>
                </c:pt>
                <c:pt idx="1148">
                  <c:v>45495</c:v>
                </c:pt>
                <c:pt idx="1149">
                  <c:v>45496</c:v>
                </c:pt>
                <c:pt idx="1150">
                  <c:v>45497</c:v>
                </c:pt>
                <c:pt idx="1151">
                  <c:v>45498</c:v>
                </c:pt>
                <c:pt idx="1152">
                  <c:v>45499</c:v>
                </c:pt>
                <c:pt idx="1153">
                  <c:v>45502</c:v>
                </c:pt>
                <c:pt idx="1154">
                  <c:v>45503</c:v>
                </c:pt>
                <c:pt idx="1155">
                  <c:v>45504</c:v>
                </c:pt>
                <c:pt idx="1156">
                  <c:v>45505</c:v>
                </c:pt>
                <c:pt idx="1157">
                  <c:v>45506</c:v>
                </c:pt>
                <c:pt idx="1158">
                  <c:v>45509</c:v>
                </c:pt>
                <c:pt idx="1159">
                  <c:v>45510</c:v>
                </c:pt>
                <c:pt idx="1160">
                  <c:v>45511</c:v>
                </c:pt>
                <c:pt idx="1161">
                  <c:v>45512</c:v>
                </c:pt>
                <c:pt idx="1162">
                  <c:v>45513</c:v>
                </c:pt>
                <c:pt idx="1163">
                  <c:v>45516</c:v>
                </c:pt>
                <c:pt idx="1164">
                  <c:v>45517</c:v>
                </c:pt>
                <c:pt idx="1165">
                  <c:v>45518</c:v>
                </c:pt>
                <c:pt idx="1166">
                  <c:v>45519</c:v>
                </c:pt>
                <c:pt idx="1167">
                  <c:v>45520</c:v>
                </c:pt>
                <c:pt idx="1168">
                  <c:v>45523</c:v>
                </c:pt>
                <c:pt idx="1169">
                  <c:v>45524</c:v>
                </c:pt>
                <c:pt idx="1170">
                  <c:v>45525</c:v>
                </c:pt>
                <c:pt idx="1171">
                  <c:v>45526</c:v>
                </c:pt>
                <c:pt idx="1172">
                  <c:v>45527</c:v>
                </c:pt>
                <c:pt idx="1173">
                  <c:v>45531</c:v>
                </c:pt>
                <c:pt idx="1174">
                  <c:v>45532</c:v>
                </c:pt>
                <c:pt idx="1175">
                  <c:v>45533</c:v>
                </c:pt>
                <c:pt idx="1176">
                  <c:v>45534</c:v>
                </c:pt>
                <c:pt idx="1177">
                  <c:v>45537</c:v>
                </c:pt>
                <c:pt idx="1178">
                  <c:v>45538</c:v>
                </c:pt>
                <c:pt idx="1179">
                  <c:v>45539</c:v>
                </c:pt>
                <c:pt idx="1180">
                  <c:v>45540</c:v>
                </c:pt>
                <c:pt idx="1181">
                  <c:v>45541</c:v>
                </c:pt>
                <c:pt idx="1182">
                  <c:v>45544</c:v>
                </c:pt>
                <c:pt idx="1183">
                  <c:v>45545</c:v>
                </c:pt>
                <c:pt idx="1184">
                  <c:v>45546</c:v>
                </c:pt>
                <c:pt idx="1185">
                  <c:v>45547</c:v>
                </c:pt>
                <c:pt idx="1186">
                  <c:v>45548</c:v>
                </c:pt>
                <c:pt idx="1187">
                  <c:v>45551</c:v>
                </c:pt>
                <c:pt idx="1188">
                  <c:v>45552</c:v>
                </c:pt>
                <c:pt idx="1189">
                  <c:v>45553</c:v>
                </c:pt>
                <c:pt idx="1190">
                  <c:v>45554</c:v>
                </c:pt>
                <c:pt idx="1191">
                  <c:v>45555</c:v>
                </c:pt>
                <c:pt idx="1192">
                  <c:v>45558</c:v>
                </c:pt>
                <c:pt idx="1193">
                  <c:v>45559</c:v>
                </c:pt>
                <c:pt idx="1194">
                  <c:v>45560</c:v>
                </c:pt>
                <c:pt idx="1195">
                  <c:v>45561</c:v>
                </c:pt>
                <c:pt idx="1196">
                  <c:v>45562</c:v>
                </c:pt>
                <c:pt idx="1197">
                  <c:v>45565</c:v>
                </c:pt>
                <c:pt idx="1198">
                  <c:v>45566</c:v>
                </c:pt>
                <c:pt idx="1199">
                  <c:v>45567</c:v>
                </c:pt>
                <c:pt idx="1200">
                  <c:v>45568</c:v>
                </c:pt>
                <c:pt idx="1201">
                  <c:v>45569</c:v>
                </c:pt>
                <c:pt idx="1202">
                  <c:v>45572</c:v>
                </c:pt>
                <c:pt idx="1203">
                  <c:v>45573</c:v>
                </c:pt>
                <c:pt idx="1204">
                  <c:v>45574</c:v>
                </c:pt>
                <c:pt idx="1205">
                  <c:v>45575</c:v>
                </c:pt>
                <c:pt idx="1206">
                  <c:v>45576</c:v>
                </c:pt>
                <c:pt idx="1207">
                  <c:v>45579</c:v>
                </c:pt>
                <c:pt idx="1208">
                  <c:v>45580</c:v>
                </c:pt>
                <c:pt idx="1209">
                  <c:v>45581</c:v>
                </c:pt>
                <c:pt idx="1210">
                  <c:v>45582</c:v>
                </c:pt>
                <c:pt idx="1211">
                  <c:v>45583</c:v>
                </c:pt>
                <c:pt idx="1212">
                  <c:v>45586</c:v>
                </c:pt>
                <c:pt idx="1213">
                  <c:v>45587</c:v>
                </c:pt>
                <c:pt idx="1214">
                  <c:v>45588</c:v>
                </c:pt>
                <c:pt idx="1215">
                  <c:v>45589</c:v>
                </c:pt>
                <c:pt idx="1216">
                  <c:v>45590</c:v>
                </c:pt>
                <c:pt idx="1217">
                  <c:v>45593</c:v>
                </c:pt>
                <c:pt idx="1218">
                  <c:v>45594</c:v>
                </c:pt>
                <c:pt idx="1219">
                  <c:v>45595</c:v>
                </c:pt>
                <c:pt idx="1220">
                  <c:v>45596</c:v>
                </c:pt>
                <c:pt idx="1221">
                  <c:v>45597</c:v>
                </c:pt>
                <c:pt idx="1222">
                  <c:v>45600</c:v>
                </c:pt>
                <c:pt idx="1223">
                  <c:v>45601</c:v>
                </c:pt>
                <c:pt idx="1224">
                  <c:v>45602</c:v>
                </c:pt>
                <c:pt idx="1225">
                  <c:v>45603</c:v>
                </c:pt>
                <c:pt idx="1226">
                  <c:v>45604</c:v>
                </c:pt>
                <c:pt idx="1227">
                  <c:v>45607</c:v>
                </c:pt>
                <c:pt idx="1228">
                  <c:v>45608</c:v>
                </c:pt>
                <c:pt idx="1229">
                  <c:v>45609</c:v>
                </c:pt>
                <c:pt idx="1230">
                  <c:v>45610</c:v>
                </c:pt>
                <c:pt idx="1231">
                  <c:v>45611</c:v>
                </c:pt>
                <c:pt idx="1232">
                  <c:v>45614</c:v>
                </c:pt>
                <c:pt idx="1233">
                  <c:v>45615</c:v>
                </c:pt>
                <c:pt idx="1234">
                  <c:v>45616</c:v>
                </c:pt>
                <c:pt idx="1235">
                  <c:v>45617</c:v>
                </c:pt>
                <c:pt idx="1236">
                  <c:v>45618</c:v>
                </c:pt>
                <c:pt idx="1237">
                  <c:v>45621</c:v>
                </c:pt>
                <c:pt idx="1238">
                  <c:v>45622</c:v>
                </c:pt>
                <c:pt idx="1239">
                  <c:v>45623</c:v>
                </c:pt>
                <c:pt idx="1240">
                  <c:v>45624</c:v>
                </c:pt>
                <c:pt idx="1241">
                  <c:v>45625</c:v>
                </c:pt>
                <c:pt idx="1242">
                  <c:v>45628</c:v>
                </c:pt>
                <c:pt idx="1243">
                  <c:v>45629</c:v>
                </c:pt>
                <c:pt idx="1244">
                  <c:v>45630</c:v>
                </c:pt>
                <c:pt idx="1245">
                  <c:v>45631</c:v>
                </c:pt>
                <c:pt idx="1246">
                  <c:v>45632</c:v>
                </c:pt>
                <c:pt idx="1247">
                  <c:v>45635</c:v>
                </c:pt>
                <c:pt idx="1248">
                  <c:v>45636</c:v>
                </c:pt>
                <c:pt idx="1249">
                  <c:v>45637</c:v>
                </c:pt>
                <c:pt idx="1250">
                  <c:v>45638</c:v>
                </c:pt>
                <c:pt idx="1251">
                  <c:v>45639</c:v>
                </c:pt>
                <c:pt idx="1252">
                  <c:v>45642</c:v>
                </c:pt>
                <c:pt idx="1253">
                  <c:v>45643</c:v>
                </c:pt>
                <c:pt idx="1254">
                  <c:v>45644</c:v>
                </c:pt>
                <c:pt idx="1255">
                  <c:v>45645</c:v>
                </c:pt>
                <c:pt idx="1256">
                  <c:v>45646</c:v>
                </c:pt>
                <c:pt idx="1257">
                  <c:v>45649</c:v>
                </c:pt>
                <c:pt idx="1258">
                  <c:v>45650</c:v>
                </c:pt>
                <c:pt idx="1259">
                  <c:v>45653</c:v>
                </c:pt>
                <c:pt idx="1260">
                  <c:v>45656</c:v>
                </c:pt>
                <c:pt idx="1261">
                  <c:v>45657</c:v>
                </c:pt>
                <c:pt idx="1262">
                  <c:v>45659</c:v>
                </c:pt>
                <c:pt idx="1263">
                  <c:v>45660</c:v>
                </c:pt>
                <c:pt idx="1264">
                  <c:v>45663</c:v>
                </c:pt>
                <c:pt idx="1265">
                  <c:v>45664</c:v>
                </c:pt>
                <c:pt idx="1266">
                  <c:v>45665</c:v>
                </c:pt>
                <c:pt idx="1267">
                  <c:v>45666</c:v>
                </c:pt>
                <c:pt idx="1268">
                  <c:v>45667</c:v>
                </c:pt>
                <c:pt idx="1269">
                  <c:v>45670</c:v>
                </c:pt>
                <c:pt idx="1270">
                  <c:v>45671</c:v>
                </c:pt>
                <c:pt idx="1271">
                  <c:v>45672</c:v>
                </c:pt>
                <c:pt idx="1272">
                  <c:v>45673</c:v>
                </c:pt>
                <c:pt idx="1273">
                  <c:v>45674</c:v>
                </c:pt>
                <c:pt idx="1274">
                  <c:v>45677</c:v>
                </c:pt>
                <c:pt idx="1275">
                  <c:v>45678</c:v>
                </c:pt>
                <c:pt idx="1276">
                  <c:v>45679</c:v>
                </c:pt>
                <c:pt idx="1277">
                  <c:v>45680</c:v>
                </c:pt>
                <c:pt idx="1278">
                  <c:v>45681</c:v>
                </c:pt>
                <c:pt idx="1279">
                  <c:v>45684</c:v>
                </c:pt>
                <c:pt idx="1280">
                  <c:v>45685</c:v>
                </c:pt>
                <c:pt idx="1281">
                  <c:v>45686</c:v>
                </c:pt>
                <c:pt idx="1282">
                  <c:v>45687</c:v>
                </c:pt>
                <c:pt idx="1283">
                  <c:v>45688</c:v>
                </c:pt>
                <c:pt idx="1284">
                  <c:v>45691</c:v>
                </c:pt>
                <c:pt idx="1285">
                  <c:v>45692</c:v>
                </c:pt>
                <c:pt idx="1286">
                  <c:v>45693</c:v>
                </c:pt>
                <c:pt idx="1287">
                  <c:v>45694</c:v>
                </c:pt>
                <c:pt idx="1288">
                  <c:v>45695</c:v>
                </c:pt>
                <c:pt idx="1289">
                  <c:v>45698</c:v>
                </c:pt>
                <c:pt idx="1290">
                  <c:v>45699</c:v>
                </c:pt>
                <c:pt idx="1291">
                  <c:v>45700</c:v>
                </c:pt>
                <c:pt idx="1292">
                  <c:v>45701</c:v>
                </c:pt>
                <c:pt idx="1293">
                  <c:v>45702</c:v>
                </c:pt>
                <c:pt idx="1294">
                  <c:v>45705</c:v>
                </c:pt>
                <c:pt idx="1295">
                  <c:v>45706</c:v>
                </c:pt>
                <c:pt idx="1296">
                  <c:v>45707</c:v>
                </c:pt>
                <c:pt idx="1297">
                  <c:v>45708</c:v>
                </c:pt>
                <c:pt idx="1298">
                  <c:v>45709</c:v>
                </c:pt>
                <c:pt idx="1299">
                  <c:v>45712</c:v>
                </c:pt>
                <c:pt idx="1300">
                  <c:v>45713</c:v>
                </c:pt>
                <c:pt idx="1301">
                  <c:v>45714</c:v>
                </c:pt>
                <c:pt idx="1302">
                  <c:v>45715</c:v>
                </c:pt>
                <c:pt idx="1303">
                  <c:v>45716</c:v>
                </c:pt>
                <c:pt idx="1304">
                  <c:v>45719</c:v>
                </c:pt>
                <c:pt idx="1305">
                  <c:v>45720</c:v>
                </c:pt>
                <c:pt idx="1306">
                  <c:v>45721</c:v>
                </c:pt>
                <c:pt idx="1307">
                  <c:v>45722</c:v>
                </c:pt>
                <c:pt idx="1308">
                  <c:v>45723</c:v>
                </c:pt>
                <c:pt idx="1309">
                  <c:v>45726</c:v>
                </c:pt>
                <c:pt idx="1310">
                  <c:v>45727</c:v>
                </c:pt>
                <c:pt idx="1311">
                  <c:v>45728</c:v>
                </c:pt>
                <c:pt idx="1312">
                  <c:v>45729</c:v>
                </c:pt>
                <c:pt idx="1313">
                  <c:v>45730</c:v>
                </c:pt>
                <c:pt idx="1314">
                  <c:v>45733</c:v>
                </c:pt>
                <c:pt idx="1315">
                  <c:v>45734</c:v>
                </c:pt>
                <c:pt idx="1316">
                  <c:v>45735</c:v>
                </c:pt>
                <c:pt idx="1317">
                  <c:v>45736</c:v>
                </c:pt>
                <c:pt idx="1318">
                  <c:v>45737</c:v>
                </c:pt>
                <c:pt idx="1319">
                  <c:v>45740</c:v>
                </c:pt>
                <c:pt idx="1320">
                  <c:v>45741</c:v>
                </c:pt>
                <c:pt idx="1321">
                  <c:v>45742</c:v>
                </c:pt>
                <c:pt idx="1322">
                  <c:v>45743</c:v>
                </c:pt>
                <c:pt idx="1323">
                  <c:v>45744</c:v>
                </c:pt>
                <c:pt idx="1324">
                  <c:v>45747</c:v>
                </c:pt>
                <c:pt idx="1325">
                  <c:v>45748</c:v>
                </c:pt>
                <c:pt idx="1326">
                  <c:v>45749</c:v>
                </c:pt>
                <c:pt idx="1327">
                  <c:v>45750</c:v>
                </c:pt>
                <c:pt idx="1328">
                  <c:v>45751</c:v>
                </c:pt>
                <c:pt idx="1329">
                  <c:v>45754</c:v>
                </c:pt>
                <c:pt idx="1330">
                  <c:v>45755</c:v>
                </c:pt>
                <c:pt idx="1331">
                  <c:v>45756</c:v>
                </c:pt>
                <c:pt idx="1332">
                  <c:v>45757</c:v>
                </c:pt>
                <c:pt idx="1333">
                  <c:v>45758</c:v>
                </c:pt>
                <c:pt idx="1334">
                  <c:v>45761</c:v>
                </c:pt>
                <c:pt idx="1335">
                  <c:v>45762</c:v>
                </c:pt>
                <c:pt idx="1336">
                  <c:v>45763</c:v>
                </c:pt>
                <c:pt idx="1337">
                  <c:v>45764</c:v>
                </c:pt>
                <c:pt idx="1338">
                  <c:v>45769</c:v>
                </c:pt>
                <c:pt idx="1339">
                  <c:v>45770</c:v>
                </c:pt>
                <c:pt idx="1340">
                  <c:v>45771</c:v>
                </c:pt>
                <c:pt idx="1341">
                  <c:v>45772</c:v>
                </c:pt>
                <c:pt idx="1342">
                  <c:v>45775</c:v>
                </c:pt>
                <c:pt idx="1343">
                  <c:v>45776</c:v>
                </c:pt>
                <c:pt idx="1344">
                  <c:v>45777</c:v>
                </c:pt>
                <c:pt idx="1345">
                  <c:v>45778</c:v>
                </c:pt>
                <c:pt idx="1346">
                  <c:v>45779</c:v>
                </c:pt>
                <c:pt idx="1347">
                  <c:v>45783</c:v>
                </c:pt>
                <c:pt idx="1348">
                  <c:v>45784</c:v>
                </c:pt>
                <c:pt idx="1349">
                  <c:v>45785</c:v>
                </c:pt>
                <c:pt idx="1350">
                  <c:v>45786</c:v>
                </c:pt>
                <c:pt idx="1351">
                  <c:v>45789</c:v>
                </c:pt>
                <c:pt idx="1352">
                  <c:v>45790</c:v>
                </c:pt>
                <c:pt idx="1353">
                  <c:v>45791</c:v>
                </c:pt>
                <c:pt idx="1354">
                  <c:v>45792</c:v>
                </c:pt>
                <c:pt idx="1355">
                  <c:v>45793</c:v>
                </c:pt>
                <c:pt idx="1356">
                  <c:v>45796</c:v>
                </c:pt>
                <c:pt idx="1357">
                  <c:v>45797</c:v>
                </c:pt>
                <c:pt idx="1358">
                  <c:v>45798</c:v>
                </c:pt>
                <c:pt idx="1359">
                  <c:v>45799</c:v>
                </c:pt>
                <c:pt idx="1360">
                  <c:v>45800</c:v>
                </c:pt>
                <c:pt idx="1361">
                  <c:v>45804</c:v>
                </c:pt>
                <c:pt idx="1362">
                  <c:v>45805</c:v>
                </c:pt>
                <c:pt idx="1363">
                  <c:v>45806</c:v>
                </c:pt>
                <c:pt idx="1364">
                  <c:v>45807</c:v>
                </c:pt>
                <c:pt idx="1365">
                  <c:v>45810</c:v>
                </c:pt>
                <c:pt idx="1366">
                  <c:v>45811</c:v>
                </c:pt>
                <c:pt idx="1367">
                  <c:v>45812</c:v>
                </c:pt>
                <c:pt idx="1368">
                  <c:v>45813</c:v>
                </c:pt>
                <c:pt idx="1369">
                  <c:v>45814</c:v>
                </c:pt>
                <c:pt idx="1370">
                  <c:v>45817</c:v>
                </c:pt>
                <c:pt idx="1371">
                  <c:v>45818</c:v>
                </c:pt>
                <c:pt idx="1372">
                  <c:v>45819</c:v>
                </c:pt>
                <c:pt idx="1373">
                  <c:v>45820</c:v>
                </c:pt>
                <c:pt idx="1374">
                  <c:v>45821</c:v>
                </c:pt>
                <c:pt idx="1375">
                  <c:v>45824</c:v>
                </c:pt>
                <c:pt idx="1376">
                  <c:v>45825</c:v>
                </c:pt>
                <c:pt idx="1377">
                  <c:v>45826</c:v>
                </c:pt>
                <c:pt idx="1378">
                  <c:v>45827</c:v>
                </c:pt>
                <c:pt idx="1379">
                  <c:v>45828</c:v>
                </c:pt>
                <c:pt idx="1380">
                  <c:v>45831</c:v>
                </c:pt>
                <c:pt idx="1381">
                  <c:v>45832</c:v>
                </c:pt>
                <c:pt idx="1382">
                  <c:v>45833</c:v>
                </c:pt>
                <c:pt idx="1383">
                  <c:v>45834</c:v>
                </c:pt>
                <c:pt idx="1384">
                  <c:v>45835</c:v>
                </c:pt>
                <c:pt idx="1385">
                  <c:v>45838</c:v>
                </c:pt>
                <c:pt idx="1386">
                  <c:v>45839</c:v>
                </c:pt>
                <c:pt idx="1387">
                  <c:v>45840</c:v>
                </c:pt>
                <c:pt idx="1388">
                  <c:v>45841</c:v>
                </c:pt>
                <c:pt idx="1389">
                  <c:v>45842</c:v>
                </c:pt>
                <c:pt idx="1390">
                  <c:v>45845</c:v>
                </c:pt>
                <c:pt idx="1391">
                  <c:v>45846</c:v>
                </c:pt>
                <c:pt idx="1392">
                  <c:v>45847</c:v>
                </c:pt>
                <c:pt idx="1393">
                  <c:v>45848</c:v>
                </c:pt>
                <c:pt idx="1394">
                  <c:v>45849</c:v>
                </c:pt>
                <c:pt idx="1395">
                  <c:v>45852</c:v>
                </c:pt>
                <c:pt idx="1396">
                  <c:v>45853</c:v>
                </c:pt>
                <c:pt idx="1397">
                  <c:v>45854</c:v>
                </c:pt>
                <c:pt idx="1398">
                  <c:v>45855</c:v>
                </c:pt>
                <c:pt idx="1399">
                  <c:v>45856</c:v>
                </c:pt>
                <c:pt idx="1400">
                  <c:v>45859</c:v>
                </c:pt>
                <c:pt idx="1401">
                  <c:v>45860</c:v>
                </c:pt>
                <c:pt idx="1402">
                  <c:v>45861</c:v>
                </c:pt>
                <c:pt idx="1403">
                  <c:v>45862</c:v>
                </c:pt>
                <c:pt idx="1404">
                  <c:v>45863</c:v>
                </c:pt>
                <c:pt idx="1405">
                  <c:v>45866</c:v>
                </c:pt>
                <c:pt idx="1406">
                  <c:v>45867</c:v>
                </c:pt>
                <c:pt idx="1407">
                  <c:v>45868</c:v>
                </c:pt>
                <c:pt idx="1408">
                  <c:v>45869</c:v>
                </c:pt>
                <c:pt idx="1409">
                  <c:v>45870</c:v>
                </c:pt>
                <c:pt idx="1410">
                  <c:v>45873</c:v>
                </c:pt>
                <c:pt idx="1411">
                  <c:v>45874</c:v>
                </c:pt>
                <c:pt idx="1412">
                  <c:v>45875</c:v>
                </c:pt>
                <c:pt idx="1413">
                  <c:v>45876</c:v>
                </c:pt>
                <c:pt idx="1414">
                  <c:v>45877</c:v>
                </c:pt>
                <c:pt idx="1415">
                  <c:v>45880</c:v>
                </c:pt>
                <c:pt idx="1416">
                  <c:v>45881</c:v>
                </c:pt>
                <c:pt idx="1417">
                  <c:v>45882</c:v>
                </c:pt>
                <c:pt idx="1418">
                  <c:v>45883</c:v>
                </c:pt>
                <c:pt idx="1419">
                  <c:v>45884</c:v>
                </c:pt>
                <c:pt idx="1420">
                  <c:v>45887</c:v>
                </c:pt>
                <c:pt idx="1421">
                  <c:v>45888</c:v>
                </c:pt>
                <c:pt idx="1422">
                  <c:v>45889</c:v>
                </c:pt>
                <c:pt idx="1423">
                  <c:v>45890</c:v>
                </c:pt>
                <c:pt idx="1424">
                  <c:v>45891</c:v>
                </c:pt>
                <c:pt idx="1425">
                  <c:v>45895</c:v>
                </c:pt>
                <c:pt idx="1426">
                  <c:v>45896</c:v>
                </c:pt>
                <c:pt idx="1427">
                  <c:v>45897</c:v>
                </c:pt>
                <c:pt idx="1428">
                  <c:v>45898</c:v>
                </c:pt>
                <c:pt idx="1429">
                  <c:v>45901</c:v>
                </c:pt>
                <c:pt idx="1430">
                  <c:v>45902</c:v>
                </c:pt>
                <c:pt idx="1431">
                  <c:v>45903</c:v>
                </c:pt>
                <c:pt idx="1432">
                  <c:v>45904</c:v>
                </c:pt>
                <c:pt idx="1433">
                  <c:v>45905</c:v>
                </c:pt>
                <c:pt idx="1434">
                  <c:v>45908</c:v>
                </c:pt>
                <c:pt idx="1435">
                  <c:v>45909</c:v>
                </c:pt>
                <c:pt idx="1436">
                  <c:v>45910</c:v>
                </c:pt>
                <c:pt idx="1437">
                  <c:v>45911</c:v>
                </c:pt>
                <c:pt idx="1438">
                  <c:v>45912</c:v>
                </c:pt>
                <c:pt idx="1439">
                  <c:v>45915</c:v>
                </c:pt>
                <c:pt idx="1440">
                  <c:v>45916</c:v>
                </c:pt>
                <c:pt idx="1441">
                  <c:v>45917</c:v>
                </c:pt>
                <c:pt idx="1442">
                  <c:v>45918</c:v>
                </c:pt>
                <c:pt idx="1443">
                  <c:v>45919</c:v>
                </c:pt>
                <c:pt idx="1444">
                  <c:v>45922</c:v>
                </c:pt>
                <c:pt idx="1445">
                  <c:v>45923</c:v>
                </c:pt>
                <c:pt idx="1446">
                  <c:v>45924</c:v>
                </c:pt>
                <c:pt idx="1447">
                  <c:v>45925</c:v>
                </c:pt>
                <c:pt idx="1448">
                  <c:v>45926</c:v>
                </c:pt>
                <c:pt idx="1449">
                  <c:v>45929</c:v>
                </c:pt>
                <c:pt idx="1450">
                  <c:v>45930</c:v>
                </c:pt>
                <c:pt idx="1451">
                  <c:v>45931</c:v>
                </c:pt>
                <c:pt idx="1452">
                  <c:v>45932</c:v>
                </c:pt>
                <c:pt idx="1453">
                  <c:v>45933</c:v>
                </c:pt>
                <c:pt idx="1454">
                  <c:v>45936</c:v>
                </c:pt>
                <c:pt idx="1455">
                  <c:v>45937</c:v>
                </c:pt>
                <c:pt idx="1456">
                  <c:v>45938</c:v>
                </c:pt>
                <c:pt idx="1457">
                  <c:v>45939</c:v>
                </c:pt>
                <c:pt idx="1458">
                  <c:v>45940</c:v>
                </c:pt>
                <c:pt idx="1459">
                  <c:v>45943</c:v>
                </c:pt>
                <c:pt idx="1460">
                  <c:v>45944</c:v>
                </c:pt>
                <c:pt idx="1461">
                  <c:v>45945</c:v>
                </c:pt>
                <c:pt idx="1462">
                  <c:v>45946</c:v>
                </c:pt>
                <c:pt idx="1463">
                  <c:v>45947</c:v>
                </c:pt>
                <c:pt idx="1464">
                  <c:v>45950</c:v>
                </c:pt>
                <c:pt idx="1465">
                  <c:v>45951</c:v>
                </c:pt>
                <c:pt idx="1466">
                  <c:v>45952</c:v>
                </c:pt>
                <c:pt idx="1467">
                  <c:v>45953</c:v>
                </c:pt>
                <c:pt idx="1468">
                  <c:v>45954</c:v>
                </c:pt>
                <c:pt idx="1469">
                  <c:v>45957</c:v>
                </c:pt>
                <c:pt idx="1470">
                  <c:v>45958</c:v>
                </c:pt>
                <c:pt idx="1471">
                  <c:v>45959</c:v>
                </c:pt>
                <c:pt idx="1472">
                  <c:v>45960</c:v>
                </c:pt>
                <c:pt idx="1473">
                  <c:v>45961</c:v>
                </c:pt>
                <c:pt idx="1474">
                  <c:v>45964</c:v>
                </c:pt>
                <c:pt idx="1475">
                  <c:v>45965</c:v>
                </c:pt>
                <c:pt idx="1476">
                  <c:v>45966</c:v>
                </c:pt>
                <c:pt idx="1477">
                  <c:v>45967</c:v>
                </c:pt>
                <c:pt idx="1478">
                  <c:v>45968</c:v>
                </c:pt>
                <c:pt idx="1479">
                  <c:v>45971</c:v>
                </c:pt>
                <c:pt idx="1480">
                  <c:v>45972</c:v>
                </c:pt>
                <c:pt idx="1481">
                  <c:v>45973</c:v>
                </c:pt>
                <c:pt idx="1482">
                  <c:v>45974</c:v>
                </c:pt>
                <c:pt idx="1483">
                  <c:v>45975</c:v>
                </c:pt>
                <c:pt idx="1484">
                  <c:v>45978</c:v>
                </c:pt>
                <c:pt idx="1485">
                  <c:v>45979</c:v>
                </c:pt>
                <c:pt idx="1486">
                  <c:v>45980</c:v>
                </c:pt>
                <c:pt idx="1487">
                  <c:v>45981</c:v>
                </c:pt>
                <c:pt idx="1488">
                  <c:v>45982</c:v>
                </c:pt>
                <c:pt idx="1489">
                  <c:v>45985</c:v>
                </c:pt>
                <c:pt idx="1490">
                  <c:v>45986</c:v>
                </c:pt>
                <c:pt idx="1491">
                  <c:v>45987</c:v>
                </c:pt>
                <c:pt idx="1492">
                  <c:v>45988</c:v>
                </c:pt>
                <c:pt idx="1493">
                  <c:v>45989</c:v>
                </c:pt>
                <c:pt idx="1494">
                  <c:v>45992</c:v>
                </c:pt>
                <c:pt idx="1495">
                  <c:v>45993</c:v>
                </c:pt>
                <c:pt idx="1496">
                  <c:v>45994</c:v>
                </c:pt>
                <c:pt idx="1497">
                  <c:v>45995</c:v>
                </c:pt>
                <c:pt idx="1498">
                  <c:v>45996</c:v>
                </c:pt>
                <c:pt idx="1499">
                  <c:v>45999</c:v>
                </c:pt>
                <c:pt idx="1500">
                  <c:v>46000</c:v>
                </c:pt>
                <c:pt idx="1501">
                  <c:v>46001</c:v>
                </c:pt>
                <c:pt idx="1502">
                  <c:v>46002</c:v>
                </c:pt>
                <c:pt idx="1503">
                  <c:v>46003</c:v>
                </c:pt>
                <c:pt idx="1504">
                  <c:v>46006</c:v>
                </c:pt>
                <c:pt idx="1505">
                  <c:v>46007</c:v>
                </c:pt>
                <c:pt idx="1506">
                  <c:v>46008</c:v>
                </c:pt>
                <c:pt idx="1507">
                  <c:v>46009</c:v>
                </c:pt>
                <c:pt idx="1508">
                  <c:v>46010</c:v>
                </c:pt>
                <c:pt idx="1509">
                  <c:v>46013</c:v>
                </c:pt>
                <c:pt idx="1510">
                  <c:v>46014</c:v>
                </c:pt>
                <c:pt idx="1511">
                  <c:v>46015</c:v>
                </c:pt>
                <c:pt idx="1512">
                  <c:v>46020</c:v>
                </c:pt>
                <c:pt idx="1513">
                  <c:v>46021</c:v>
                </c:pt>
                <c:pt idx="1514">
                  <c:v>46022</c:v>
                </c:pt>
                <c:pt idx="1515">
                  <c:v>46024</c:v>
                </c:pt>
                <c:pt idx="1516">
                  <c:v>46027</c:v>
                </c:pt>
                <c:pt idx="1517">
                  <c:v>46028</c:v>
                </c:pt>
                <c:pt idx="1518">
                  <c:v>46029</c:v>
                </c:pt>
                <c:pt idx="1519">
                  <c:v>46030</c:v>
                </c:pt>
                <c:pt idx="1520">
                  <c:v>46031</c:v>
                </c:pt>
                <c:pt idx="1521">
                  <c:v>46034</c:v>
                </c:pt>
                <c:pt idx="1522">
                  <c:v>46035</c:v>
                </c:pt>
                <c:pt idx="1523">
                  <c:v>46036</c:v>
                </c:pt>
                <c:pt idx="1524">
                  <c:v>46037</c:v>
                </c:pt>
                <c:pt idx="1525">
                  <c:v>46038</c:v>
                </c:pt>
                <c:pt idx="1526">
                  <c:v>46041</c:v>
                </c:pt>
                <c:pt idx="1527">
                  <c:v>46042</c:v>
                </c:pt>
                <c:pt idx="1528">
                  <c:v>46043</c:v>
                </c:pt>
                <c:pt idx="1529">
                  <c:v>46044</c:v>
                </c:pt>
                <c:pt idx="1530">
                  <c:v>46045</c:v>
                </c:pt>
                <c:pt idx="1531">
                  <c:v>46048</c:v>
                </c:pt>
                <c:pt idx="1532">
                  <c:v>46049</c:v>
                </c:pt>
                <c:pt idx="1533">
                  <c:v>46050</c:v>
                </c:pt>
                <c:pt idx="1534">
                  <c:v>46051</c:v>
                </c:pt>
                <c:pt idx="1535">
                  <c:v>46052</c:v>
                </c:pt>
                <c:pt idx="1536">
                  <c:v>46055</c:v>
                </c:pt>
                <c:pt idx="1537">
                  <c:v>46056</c:v>
                </c:pt>
                <c:pt idx="1538">
                  <c:v>46057</c:v>
                </c:pt>
                <c:pt idx="1539">
                  <c:v>46058</c:v>
                </c:pt>
                <c:pt idx="1540">
                  <c:v>46059</c:v>
                </c:pt>
                <c:pt idx="1541">
                  <c:v>46062</c:v>
                </c:pt>
                <c:pt idx="1542">
                  <c:v>46063</c:v>
                </c:pt>
                <c:pt idx="1543">
                  <c:v>46064</c:v>
                </c:pt>
                <c:pt idx="1544">
                  <c:v>46065</c:v>
                </c:pt>
                <c:pt idx="1545">
                  <c:v>46066</c:v>
                </c:pt>
                <c:pt idx="1546">
                  <c:v>46069</c:v>
                </c:pt>
                <c:pt idx="1547">
                  <c:v>46070</c:v>
                </c:pt>
                <c:pt idx="1548">
                  <c:v>46071</c:v>
                </c:pt>
                <c:pt idx="1549">
                  <c:v>46072</c:v>
                </c:pt>
                <c:pt idx="1550">
                  <c:v>46073</c:v>
                </c:pt>
                <c:pt idx="1551">
                  <c:v>46076</c:v>
                </c:pt>
                <c:pt idx="1552">
                  <c:v>46077</c:v>
                </c:pt>
                <c:pt idx="1553">
                  <c:v>46078</c:v>
                </c:pt>
                <c:pt idx="1554">
                  <c:v>46079</c:v>
                </c:pt>
                <c:pt idx="1555">
                  <c:v>46080</c:v>
                </c:pt>
                <c:pt idx="1556">
                  <c:v>46083</c:v>
                </c:pt>
                <c:pt idx="1557">
                  <c:v>46084</c:v>
                </c:pt>
                <c:pt idx="1558">
                  <c:v>46085</c:v>
                </c:pt>
                <c:pt idx="1559">
                  <c:v>46086</c:v>
                </c:pt>
                <c:pt idx="1560">
                  <c:v>46087</c:v>
                </c:pt>
              </c:numCache>
            </c:numRef>
          </c:cat>
          <c:val>
            <c:numRef>
              <c:f>('Kotacija Brent, Benzin i Dizel'!$F$5:$F$761,'Kotacija Brent, Benzin i Dizel'!$F$763:$F$1593)</c:f>
              <c:numCache>
                <c:formatCode>0.000</c:formatCode>
                <c:ptCount val="1588"/>
                <c:pt idx="0">
                  <c:v>617.5</c:v>
                </c:pt>
                <c:pt idx="1">
                  <c:v>627</c:v>
                </c:pt>
                <c:pt idx="2">
                  <c:v>629.5</c:v>
                </c:pt>
                <c:pt idx="3">
                  <c:v>619.5</c:v>
                </c:pt>
                <c:pt idx="4">
                  <c:v>602.25</c:v>
                </c:pt>
                <c:pt idx="5">
                  <c:v>593.25</c:v>
                </c:pt>
                <c:pt idx="6">
                  <c:v>602.75</c:v>
                </c:pt>
                <c:pt idx="7">
                  <c:v>597.5</c:v>
                </c:pt>
                <c:pt idx="8">
                  <c:v>609.75</c:v>
                </c:pt>
                <c:pt idx="9">
                  <c:v>602.75</c:v>
                </c:pt>
                <c:pt idx="10">
                  <c:v>605.25</c:v>
                </c:pt>
                <c:pt idx="11">
                  <c:v>601</c:v>
                </c:pt>
                <c:pt idx="12">
                  <c:v>602.5</c:v>
                </c:pt>
                <c:pt idx="13">
                  <c:v>604.25</c:v>
                </c:pt>
                <c:pt idx="14">
                  <c:v>588.75</c:v>
                </c:pt>
                <c:pt idx="15">
                  <c:v>580</c:v>
                </c:pt>
                <c:pt idx="16">
                  <c:v>564.25</c:v>
                </c:pt>
                <c:pt idx="17">
                  <c:v>546.25</c:v>
                </c:pt>
                <c:pt idx="18">
                  <c:v>563.25</c:v>
                </c:pt>
                <c:pt idx="19">
                  <c:v>567.25</c:v>
                </c:pt>
                <c:pt idx="20">
                  <c:v>556.25</c:v>
                </c:pt>
                <c:pt idx="21">
                  <c:v>557.25</c:v>
                </c:pt>
                <c:pt idx="22">
                  <c:v>547</c:v>
                </c:pt>
                <c:pt idx="23">
                  <c:v>543.5</c:v>
                </c:pt>
                <c:pt idx="24">
                  <c:v>554</c:v>
                </c:pt>
                <c:pt idx="25">
                  <c:v>544.25</c:v>
                </c:pt>
                <c:pt idx="26">
                  <c:v>549.75</c:v>
                </c:pt>
                <c:pt idx="27">
                  <c:v>541.25</c:v>
                </c:pt>
                <c:pt idx="28">
                  <c:v>538.5</c:v>
                </c:pt>
                <c:pt idx="29">
                  <c:v>554</c:v>
                </c:pt>
                <c:pt idx="30">
                  <c:v>561</c:v>
                </c:pt>
                <c:pt idx="31">
                  <c:v>557.75</c:v>
                </c:pt>
                <c:pt idx="32">
                  <c:v>560.5</c:v>
                </c:pt>
                <c:pt idx="33">
                  <c:v>555.5</c:v>
                </c:pt>
                <c:pt idx="34">
                  <c:v>572.25</c:v>
                </c:pt>
                <c:pt idx="35">
                  <c:v>575.75</c:v>
                </c:pt>
                <c:pt idx="36">
                  <c:v>560.25</c:v>
                </c:pt>
                <c:pt idx="37">
                  <c:v>540</c:v>
                </c:pt>
                <c:pt idx="38">
                  <c:v>534.75</c:v>
                </c:pt>
                <c:pt idx="39">
                  <c:v>513.75</c:v>
                </c:pt>
                <c:pt idx="40">
                  <c:v>479</c:v>
                </c:pt>
                <c:pt idx="41">
                  <c:v>466.25</c:v>
                </c:pt>
                <c:pt idx="42">
                  <c:v>476.5</c:v>
                </c:pt>
                <c:pt idx="43">
                  <c:v>485</c:v>
                </c:pt>
                <c:pt idx="44">
                  <c:v>484.75</c:v>
                </c:pt>
                <c:pt idx="45">
                  <c:v>490.5</c:v>
                </c:pt>
                <c:pt idx="46">
                  <c:v>440</c:v>
                </c:pt>
                <c:pt idx="47">
                  <c:v>374.75</c:v>
                </c:pt>
                <c:pt idx="48">
                  <c:v>372.75</c:v>
                </c:pt>
                <c:pt idx="49">
                  <c:v>365</c:v>
                </c:pt>
                <c:pt idx="50">
                  <c:v>279.25</c:v>
                </c:pt>
                <c:pt idx="51">
                  <c:v>289.75</c:v>
                </c:pt>
                <c:pt idx="52">
                  <c:v>243.25</c:v>
                </c:pt>
                <c:pt idx="53">
                  <c:v>240</c:v>
                </c:pt>
                <c:pt idx="54">
                  <c:v>213.25</c:v>
                </c:pt>
                <c:pt idx="55">
                  <c:v>218</c:v>
                </c:pt>
                <c:pt idx="56">
                  <c:v>223.75</c:v>
                </c:pt>
                <c:pt idx="57">
                  <c:v>179.25</c:v>
                </c:pt>
                <c:pt idx="58">
                  <c:v>193</c:v>
                </c:pt>
                <c:pt idx="59">
                  <c:v>199.25</c:v>
                </c:pt>
                <c:pt idx="60">
                  <c:v>215.75</c:v>
                </c:pt>
                <c:pt idx="61">
                  <c:v>202.25</c:v>
                </c:pt>
                <c:pt idx="62">
                  <c:v>182.75</c:v>
                </c:pt>
                <c:pt idx="63">
                  <c:v>195</c:v>
                </c:pt>
                <c:pt idx="64">
                  <c:v>170.5</c:v>
                </c:pt>
                <c:pt idx="65">
                  <c:v>202.25</c:v>
                </c:pt>
                <c:pt idx="66">
                  <c:v>225.25</c:v>
                </c:pt>
                <c:pt idx="67">
                  <c:v>215.5</c:v>
                </c:pt>
                <c:pt idx="68">
                  <c:v>211.75</c:v>
                </c:pt>
                <c:pt idx="69">
                  <c:v>195.25</c:v>
                </c:pt>
                <c:pt idx="70">
                  <c:v>194.25</c:v>
                </c:pt>
                <c:pt idx="71">
                  <c:v>203</c:v>
                </c:pt>
                <c:pt idx="72">
                  <c:v>203.5</c:v>
                </c:pt>
                <c:pt idx="73">
                  <c:v>215.25</c:v>
                </c:pt>
                <c:pt idx="74">
                  <c:v>207.25</c:v>
                </c:pt>
                <c:pt idx="75">
                  <c:v>195.75</c:v>
                </c:pt>
                <c:pt idx="76">
                  <c:v>146.75</c:v>
                </c:pt>
                <c:pt idx="77">
                  <c:v>175</c:v>
                </c:pt>
                <c:pt idx="78">
                  <c:v>191.25</c:v>
                </c:pt>
                <c:pt idx="79">
                  <c:v>177.25</c:v>
                </c:pt>
                <c:pt idx="80">
                  <c:v>175.5</c:v>
                </c:pt>
                <c:pt idx="81">
                  <c:v>169.5</c:v>
                </c:pt>
                <c:pt idx="82">
                  <c:v>201.25</c:v>
                </c:pt>
                <c:pt idx="83">
                  <c:v>210.25</c:v>
                </c:pt>
                <c:pt idx="84">
                  <c:v>211.5</c:v>
                </c:pt>
                <c:pt idx="85">
                  <c:v>217.25</c:v>
                </c:pt>
                <c:pt idx="86">
                  <c:v>247</c:v>
                </c:pt>
                <c:pt idx="87">
                  <c:v>238</c:v>
                </c:pt>
                <c:pt idx="88">
                  <c:v>263.25</c:v>
                </c:pt>
                <c:pt idx="89">
                  <c:v>258</c:v>
                </c:pt>
                <c:pt idx="90">
                  <c:v>242</c:v>
                </c:pt>
                <c:pt idx="91">
                  <c:v>232.5</c:v>
                </c:pt>
                <c:pt idx="92">
                  <c:v>247.25</c:v>
                </c:pt>
                <c:pt idx="93">
                  <c:v>269.5</c:v>
                </c:pt>
                <c:pt idx="94">
                  <c:v>305.25</c:v>
                </c:pt>
                <c:pt idx="95">
                  <c:v>302.5</c:v>
                </c:pt>
                <c:pt idx="96">
                  <c:v>314</c:v>
                </c:pt>
                <c:pt idx="97">
                  <c:v>313.75</c:v>
                </c:pt>
                <c:pt idx="98">
                  <c:v>306.75</c:v>
                </c:pt>
                <c:pt idx="99">
                  <c:v>316.75</c:v>
                </c:pt>
                <c:pt idx="100">
                  <c:v>298.75</c:v>
                </c:pt>
                <c:pt idx="101">
                  <c:v>298</c:v>
                </c:pt>
                <c:pt idx="102">
                  <c:v>302.5</c:v>
                </c:pt>
                <c:pt idx="103">
                  <c:v>312.5</c:v>
                </c:pt>
                <c:pt idx="104">
                  <c:v>328.25</c:v>
                </c:pt>
                <c:pt idx="105">
                  <c:v>335.25</c:v>
                </c:pt>
                <c:pt idx="106">
                  <c:v>340.25</c:v>
                </c:pt>
                <c:pt idx="107">
                  <c:v>366</c:v>
                </c:pt>
                <c:pt idx="108">
                  <c:v>366.25</c:v>
                </c:pt>
                <c:pt idx="109">
                  <c:v>365.5</c:v>
                </c:pt>
                <c:pt idx="110">
                  <c:v>373.75</c:v>
                </c:pt>
                <c:pt idx="111">
                  <c:v>350.75</c:v>
                </c:pt>
                <c:pt idx="112">
                  <c:v>350.5</c:v>
                </c:pt>
                <c:pt idx="113">
                  <c:v>357</c:v>
                </c:pt>
                <c:pt idx="114">
                  <c:v>372.5</c:v>
                </c:pt>
                <c:pt idx="115">
                  <c:v>381.5</c:v>
                </c:pt>
                <c:pt idx="116">
                  <c:v>389.5</c:v>
                </c:pt>
                <c:pt idx="117">
                  <c:v>399.25</c:v>
                </c:pt>
                <c:pt idx="118">
                  <c:v>404.25</c:v>
                </c:pt>
                <c:pt idx="119">
                  <c:v>418.5</c:v>
                </c:pt>
                <c:pt idx="120">
                  <c:v>384</c:v>
                </c:pt>
                <c:pt idx="121">
                  <c:v>377.75</c:v>
                </c:pt>
                <c:pt idx="122">
                  <c:v>364.75</c:v>
                </c:pt>
                <c:pt idx="123">
                  <c:v>371.75</c:v>
                </c:pt>
                <c:pt idx="124">
                  <c:v>381.5</c:v>
                </c:pt>
                <c:pt idx="125">
                  <c:v>387</c:v>
                </c:pt>
                <c:pt idx="126">
                  <c:v>392.75</c:v>
                </c:pt>
                <c:pt idx="127">
                  <c:v>398</c:v>
                </c:pt>
                <c:pt idx="128">
                  <c:v>397.25</c:v>
                </c:pt>
                <c:pt idx="129">
                  <c:v>400.5</c:v>
                </c:pt>
                <c:pt idx="130">
                  <c:v>404</c:v>
                </c:pt>
                <c:pt idx="131">
                  <c:v>396.25</c:v>
                </c:pt>
                <c:pt idx="132">
                  <c:v>401.5</c:v>
                </c:pt>
                <c:pt idx="133">
                  <c:v>402.75</c:v>
                </c:pt>
                <c:pt idx="134">
                  <c:v>392.5</c:v>
                </c:pt>
                <c:pt idx="135">
                  <c:v>400.25</c:v>
                </c:pt>
                <c:pt idx="136">
                  <c:v>395.5</c:v>
                </c:pt>
                <c:pt idx="137">
                  <c:v>388.5</c:v>
                </c:pt>
                <c:pt idx="138">
                  <c:v>385</c:v>
                </c:pt>
                <c:pt idx="139">
                  <c:v>406.5</c:v>
                </c:pt>
                <c:pt idx="140">
                  <c:v>401.75</c:v>
                </c:pt>
                <c:pt idx="141">
                  <c:v>404.25</c:v>
                </c:pt>
                <c:pt idx="142">
                  <c:v>398</c:v>
                </c:pt>
                <c:pt idx="143">
                  <c:v>392</c:v>
                </c:pt>
                <c:pt idx="144">
                  <c:v>397</c:v>
                </c:pt>
                <c:pt idx="145">
                  <c:v>393.25</c:v>
                </c:pt>
                <c:pt idx="146">
                  <c:v>375.75</c:v>
                </c:pt>
                <c:pt idx="147">
                  <c:v>370.5</c:v>
                </c:pt>
                <c:pt idx="148">
                  <c:v>384.75</c:v>
                </c:pt>
                <c:pt idx="149">
                  <c:v>386.25</c:v>
                </c:pt>
                <c:pt idx="150">
                  <c:v>404</c:v>
                </c:pt>
                <c:pt idx="151">
                  <c:v>400.25</c:v>
                </c:pt>
                <c:pt idx="152">
                  <c:v>396.25</c:v>
                </c:pt>
                <c:pt idx="153">
                  <c:v>406.25</c:v>
                </c:pt>
                <c:pt idx="154">
                  <c:v>406</c:v>
                </c:pt>
                <c:pt idx="155">
                  <c:v>411.75</c:v>
                </c:pt>
                <c:pt idx="156">
                  <c:v>411</c:v>
                </c:pt>
                <c:pt idx="157">
                  <c:v>409</c:v>
                </c:pt>
                <c:pt idx="158">
                  <c:v>416.75</c:v>
                </c:pt>
                <c:pt idx="159">
                  <c:v>417.75</c:v>
                </c:pt>
                <c:pt idx="160">
                  <c:v>416.75</c:v>
                </c:pt>
                <c:pt idx="161">
                  <c:v>411.5</c:v>
                </c:pt>
                <c:pt idx="162">
                  <c:v>407.5</c:v>
                </c:pt>
                <c:pt idx="163">
                  <c:v>426.5</c:v>
                </c:pt>
                <c:pt idx="164">
                  <c:v>433.25</c:v>
                </c:pt>
                <c:pt idx="165">
                  <c:v>426.75</c:v>
                </c:pt>
                <c:pt idx="166">
                  <c:v>414.25</c:v>
                </c:pt>
                <c:pt idx="167">
                  <c:v>424.5</c:v>
                </c:pt>
                <c:pt idx="168">
                  <c:v>420.75</c:v>
                </c:pt>
                <c:pt idx="169">
                  <c:v>415</c:v>
                </c:pt>
                <c:pt idx="170">
                  <c:v>407</c:v>
                </c:pt>
                <c:pt idx="171">
                  <c:v>405</c:v>
                </c:pt>
                <c:pt idx="172">
                  <c:v>403.75</c:v>
                </c:pt>
                <c:pt idx="173">
                  <c:v>385</c:v>
                </c:pt>
                <c:pt idx="174">
                  <c:v>393.25</c:v>
                </c:pt>
                <c:pt idx="175">
                  <c:v>390.25</c:v>
                </c:pt>
                <c:pt idx="176">
                  <c:v>391</c:v>
                </c:pt>
                <c:pt idx="177">
                  <c:v>390</c:v>
                </c:pt>
                <c:pt idx="178">
                  <c:v>394.75</c:v>
                </c:pt>
                <c:pt idx="179">
                  <c:v>412.75</c:v>
                </c:pt>
                <c:pt idx="180">
                  <c:v>426.5</c:v>
                </c:pt>
                <c:pt idx="181">
                  <c:v>421</c:v>
                </c:pt>
                <c:pt idx="182">
                  <c:v>396.25</c:v>
                </c:pt>
                <c:pt idx="183">
                  <c:v>396.5</c:v>
                </c:pt>
                <c:pt idx="184">
                  <c:v>400.25</c:v>
                </c:pt>
                <c:pt idx="185">
                  <c:v>400</c:v>
                </c:pt>
                <c:pt idx="186">
                  <c:v>404.25</c:v>
                </c:pt>
                <c:pt idx="187">
                  <c:v>411.25</c:v>
                </c:pt>
                <c:pt idx="188">
                  <c:v>399</c:v>
                </c:pt>
                <c:pt idx="189">
                  <c:v>397.25</c:v>
                </c:pt>
                <c:pt idx="190">
                  <c:v>384</c:v>
                </c:pt>
                <c:pt idx="191">
                  <c:v>381.5</c:v>
                </c:pt>
                <c:pt idx="192">
                  <c:v>402.5</c:v>
                </c:pt>
                <c:pt idx="193">
                  <c:v>403.75</c:v>
                </c:pt>
                <c:pt idx="194">
                  <c:v>397</c:v>
                </c:pt>
                <c:pt idx="195">
                  <c:v>406.75</c:v>
                </c:pt>
                <c:pt idx="196">
                  <c:v>402.25</c:v>
                </c:pt>
                <c:pt idx="197">
                  <c:v>390.75</c:v>
                </c:pt>
                <c:pt idx="198">
                  <c:v>395.25</c:v>
                </c:pt>
                <c:pt idx="199">
                  <c:v>399</c:v>
                </c:pt>
                <c:pt idx="200">
                  <c:v>388</c:v>
                </c:pt>
                <c:pt idx="201">
                  <c:v>389.25</c:v>
                </c:pt>
                <c:pt idx="202">
                  <c:v>389.5</c:v>
                </c:pt>
                <c:pt idx="203">
                  <c:v>386.75</c:v>
                </c:pt>
                <c:pt idx="204">
                  <c:v>376</c:v>
                </c:pt>
                <c:pt idx="205">
                  <c:v>384.5</c:v>
                </c:pt>
                <c:pt idx="206">
                  <c:v>380.25</c:v>
                </c:pt>
                <c:pt idx="207">
                  <c:v>364</c:v>
                </c:pt>
                <c:pt idx="208">
                  <c:v>373.25</c:v>
                </c:pt>
                <c:pt idx="209">
                  <c:v>353.25</c:v>
                </c:pt>
                <c:pt idx="210">
                  <c:v>338</c:v>
                </c:pt>
                <c:pt idx="211">
                  <c:v>340.25</c:v>
                </c:pt>
                <c:pt idx="212">
                  <c:v>345.5</c:v>
                </c:pt>
                <c:pt idx="213">
                  <c:v>356.25</c:v>
                </c:pt>
                <c:pt idx="214">
                  <c:v>366.5</c:v>
                </c:pt>
                <c:pt idx="215">
                  <c:v>366.25</c:v>
                </c:pt>
                <c:pt idx="216">
                  <c:v>359</c:v>
                </c:pt>
                <c:pt idx="217">
                  <c:v>386.5</c:v>
                </c:pt>
                <c:pt idx="218">
                  <c:v>390.75</c:v>
                </c:pt>
                <c:pt idx="219">
                  <c:v>399</c:v>
                </c:pt>
                <c:pt idx="220">
                  <c:v>389.75</c:v>
                </c:pt>
                <c:pt idx="221">
                  <c:v>377</c:v>
                </c:pt>
                <c:pt idx="222">
                  <c:v>385</c:v>
                </c:pt>
                <c:pt idx="223">
                  <c:v>376.75</c:v>
                </c:pt>
                <c:pt idx="224">
                  <c:v>384</c:v>
                </c:pt>
                <c:pt idx="225">
                  <c:v>374.25</c:v>
                </c:pt>
                <c:pt idx="226">
                  <c:v>381.5</c:v>
                </c:pt>
                <c:pt idx="227">
                  <c:v>391.75</c:v>
                </c:pt>
                <c:pt idx="228">
                  <c:v>412.75</c:v>
                </c:pt>
                <c:pt idx="229">
                  <c:v>411.75</c:v>
                </c:pt>
                <c:pt idx="230">
                  <c:v>411.75</c:v>
                </c:pt>
                <c:pt idx="231">
                  <c:v>415.75</c:v>
                </c:pt>
                <c:pt idx="232">
                  <c:v>406.5</c:v>
                </c:pt>
                <c:pt idx="233">
                  <c:v>405.5</c:v>
                </c:pt>
                <c:pt idx="234">
                  <c:v>415</c:v>
                </c:pt>
                <c:pt idx="235">
                  <c:v>418.25</c:v>
                </c:pt>
                <c:pt idx="236">
                  <c:v>421.25</c:v>
                </c:pt>
                <c:pt idx="237">
                  <c:v>422</c:v>
                </c:pt>
                <c:pt idx="238">
                  <c:v>420.75</c:v>
                </c:pt>
                <c:pt idx="239">
                  <c:v>421.75</c:v>
                </c:pt>
                <c:pt idx="240">
                  <c:v>446</c:v>
                </c:pt>
                <c:pt idx="241">
                  <c:v>439.75</c:v>
                </c:pt>
                <c:pt idx="242">
                  <c:v>436.5</c:v>
                </c:pt>
                <c:pt idx="243">
                  <c:v>443</c:v>
                </c:pt>
                <c:pt idx="244">
                  <c:v>443.25</c:v>
                </c:pt>
                <c:pt idx="245">
                  <c:v>452.75</c:v>
                </c:pt>
                <c:pt idx="246">
                  <c:v>461.75</c:v>
                </c:pt>
                <c:pt idx="247">
                  <c:v>440.75</c:v>
                </c:pt>
                <c:pt idx="248">
                  <c:v>444</c:v>
                </c:pt>
                <c:pt idx="249">
                  <c:v>455.5</c:v>
                </c:pt>
                <c:pt idx="250">
                  <c:v>451.25</c:v>
                </c:pt>
                <c:pt idx="251">
                  <c:v>455</c:v>
                </c:pt>
                <c:pt idx="252">
                  <c:v>461</c:v>
                </c:pt>
                <c:pt idx="253">
                  <c:v>459.75</c:v>
                </c:pt>
                <c:pt idx="254">
                  <c:v>458.25</c:v>
                </c:pt>
                <c:pt idx="255">
                  <c:v>471.75</c:v>
                </c:pt>
                <c:pt idx="256">
                  <c:v>485.5</c:v>
                </c:pt>
                <c:pt idx="257">
                  <c:v>487.5</c:v>
                </c:pt>
                <c:pt idx="258">
                  <c:v>502.5</c:v>
                </c:pt>
                <c:pt idx="259">
                  <c:v>502</c:v>
                </c:pt>
                <c:pt idx="260">
                  <c:v>515.5</c:v>
                </c:pt>
                <c:pt idx="261">
                  <c:v>512.5</c:v>
                </c:pt>
                <c:pt idx="262">
                  <c:v>508.5</c:v>
                </c:pt>
                <c:pt idx="263">
                  <c:v>504.75</c:v>
                </c:pt>
                <c:pt idx="264">
                  <c:v>505</c:v>
                </c:pt>
                <c:pt idx="265">
                  <c:v>512</c:v>
                </c:pt>
                <c:pt idx="266">
                  <c:v>517</c:v>
                </c:pt>
                <c:pt idx="267">
                  <c:v>515</c:v>
                </c:pt>
                <c:pt idx="268">
                  <c:v>511.25</c:v>
                </c:pt>
                <c:pt idx="269">
                  <c:v>510.75</c:v>
                </c:pt>
                <c:pt idx="270">
                  <c:v>513</c:v>
                </c:pt>
                <c:pt idx="271">
                  <c:v>513</c:v>
                </c:pt>
                <c:pt idx="272">
                  <c:v>506.25</c:v>
                </c:pt>
                <c:pt idx="273">
                  <c:v>510.75</c:v>
                </c:pt>
                <c:pt idx="274">
                  <c:v>514</c:v>
                </c:pt>
                <c:pt idx="275">
                  <c:v>529.5</c:v>
                </c:pt>
                <c:pt idx="276">
                  <c:v>540.75</c:v>
                </c:pt>
                <c:pt idx="277">
                  <c:v>543</c:v>
                </c:pt>
                <c:pt idx="278">
                  <c:v>552.25</c:v>
                </c:pt>
                <c:pt idx="279">
                  <c:v>552</c:v>
                </c:pt>
                <c:pt idx="280">
                  <c:v>554.25</c:v>
                </c:pt>
                <c:pt idx="281">
                  <c:v>555.5</c:v>
                </c:pt>
                <c:pt idx="282">
                  <c:v>556.5</c:v>
                </c:pt>
                <c:pt idx="283">
                  <c:v>562.5</c:v>
                </c:pt>
                <c:pt idx="284">
                  <c:v>582</c:v>
                </c:pt>
                <c:pt idx="285">
                  <c:v>577</c:v>
                </c:pt>
                <c:pt idx="286">
                  <c:v>584.75</c:v>
                </c:pt>
                <c:pt idx="287">
                  <c:v>590.75</c:v>
                </c:pt>
                <c:pt idx="288">
                  <c:v>591.5</c:v>
                </c:pt>
                <c:pt idx="289">
                  <c:v>594.75</c:v>
                </c:pt>
                <c:pt idx="290">
                  <c:v>603.75</c:v>
                </c:pt>
                <c:pt idx="291">
                  <c:v>616.25</c:v>
                </c:pt>
                <c:pt idx="292">
                  <c:v>617.75</c:v>
                </c:pt>
                <c:pt idx="293">
                  <c:v>612.75</c:v>
                </c:pt>
                <c:pt idx="294">
                  <c:v>609.25</c:v>
                </c:pt>
                <c:pt idx="295">
                  <c:v>602</c:v>
                </c:pt>
                <c:pt idx="296">
                  <c:v>605.25</c:v>
                </c:pt>
                <c:pt idx="297">
                  <c:v>620.5</c:v>
                </c:pt>
                <c:pt idx="298">
                  <c:v>632.5</c:v>
                </c:pt>
                <c:pt idx="299">
                  <c:v>635</c:v>
                </c:pt>
                <c:pt idx="300">
                  <c:v>631.75</c:v>
                </c:pt>
                <c:pt idx="301">
                  <c:v>633.5</c:v>
                </c:pt>
                <c:pt idx="302">
                  <c:v>656.5</c:v>
                </c:pt>
                <c:pt idx="303">
                  <c:v>661.5</c:v>
                </c:pt>
                <c:pt idx="304">
                  <c:v>654.75</c:v>
                </c:pt>
                <c:pt idx="305">
                  <c:v>646.5</c:v>
                </c:pt>
                <c:pt idx="306">
                  <c:v>639</c:v>
                </c:pt>
                <c:pt idx="307">
                  <c:v>620.25</c:v>
                </c:pt>
                <c:pt idx="308">
                  <c:v>607</c:v>
                </c:pt>
                <c:pt idx="309">
                  <c:v>610.5</c:v>
                </c:pt>
                <c:pt idx="310">
                  <c:v>597</c:v>
                </c:pt>
                <c:pt idx="311">
                  <c:v>619.75</c:v>
                </c:pt>
                <c:pt idx="312">
                  <c:v>602</c:v>
                </c:pt>
                <c:pt idx="313">
                  <c:v>620</c:v>
                </c:pt>
                <c:pt idx="314">
                  <c:v>622.75</c:v>
                </c:pt>
                <c:pt idx="315">
                  <c:v>623.75</c:v>
                </c:pt>
                <c:pt idx="316">
                  <c:v>629.25</c:v>
                </c:pt>
                <c:pt idx="317">
                  <c:v>620</c:v>
                </c:pt>
                <c:pt idx="318">
                  <c:v>623.5</c:v>
                </c:pt>
                <c:pt idx="319">
                  <c:v>606.75</c:v>
                </c:pt>
                <c:pt idx="320">
                  <c:v>612.5</c:v>
                </c:pt>
                <c:pt idx="321">
                  <c:v>613.75</c:v>
                </c:pt>
                <c:pt idx="322">
                  <c:v>618.75</c:v>
                </c:pt>
                <c:pt idx="323">
                  <c:v>624</c:v>
                </c:pt>
                <c:pt idx="324">
                  <c:v>638</c:v>
                </c:pt>
                <c:pt idx="325">
                  <c:v>637.25</c:v>
                </c:pt>
                <c:pt idx="326">
                  <c:v>638.5</c:v>
                </c:pt>
                <c:pt idx="327">
                  <c:v>640</c:v>
                </c:pt>
                <c:pt idx="328">
                  <c:v>626.25</c:v>
                </c:pt>
                <c:pt idx="329">
                  <c:v>625.5</c:v>
                </c:pt>
                <c:pt idx="330">
                  <c:v>622.5</c:v>
                </c:pt>
                <c:pt idx="331">
                  <c:v>626.5</c:v>
                </c:pt>
                <c:pt idx="332">
                  <c:v>621.25</c:v>
                </c:pt>
                <c:pt idx="333">
                  <c:v>623.25</c:v>
                </c:pt>
                <c:pt idx="334">
                  <c:v>641.5</c:v>
                </c:pt>
                <c:pt idx="335">
                  <c:v>649.5</c:v>
                </c:pt>
                <c:pt idx="336">
                  <c:v>640.75</c:v>
                </c:pt>
                <c:pt idx="337">
                  <c:v>664.75</c:v>
                </c:pt>
                <c:pt idx="338">
                  <c:v>674</c:v>
                </c:pt>
                <c:pt idx="339">
                  <c:v>661.5</c:v>
                </c:pt>
                <c:pt idx="340">
                  <c:v>658.25</c:v>
                </c:pt>
                <c:pt idx="341">
                  <c:v>657.75</c:v>
                </c:pt>
                <c:pt idx="342">
                  <c:v>658.5</c:v>
                </c:pt>
                <c:pt idx="343">
                  <c:v>669.25</c:v>
                </c:pt>
                <c:pt idx="344">
                  <c:v>645.75</c:v>
                </c:pt>
                <c:pt idx="345">
                  <c:v>646.25</c:v>
                </c:pt>
                <c:pt idx="346">
                  <c:v>653.75</c:v>
                </c:pt>
                <c:pt idx="347">
                  <c:v>656.5</c:v>
                </c:pt>
                <c:pt idx="348">
                  <c:v>631</c:v>
                </c:pt>
                <c:pt idx="349">
                  <c:v>634</c:v>
                </c:pt>
                <c:pt idx="350">
                  <c:v>634.75</c:v>
                </c:pt>
                <c:pt idx="351">
                  <c:v>647</c:v>
                </c:pt>
                <c:pt idx="352">
                  <c:v>647.5</c:v>
                </c:pt>
                <c:pt idx="353">
                  <c:v>652.5</c:v>
                </c:pt>
                <c:pt idx="354">
                  <c:v>655.25</c:v>
                </c:pt>
                <c:pt idx="355">
                  <c:v>661</c:v>
                </c:pt>
                <c:pt idx="356">
                  <c:v>666.25</c:v>
                </c:pt>
                <c:pt idx="357">
                  <c:v>665.25</c:v>
                </c:pt>
                <c:pt idx="358">
                  <c:v>665.75</c:v>
                </c:pt>
                <c:pt idx="359">
                  <c:v>672.75</c:v>
                </c:pt>
                <c:pt idx="360">
                  <c:v>668.5</c:v>
                </c:pt>
                <c:pt idx="361">
                  <c:v>670.5</c:v>
                </c:pt>
                <c:pt idx="362">
                  <c:v>674.75</c:v>
                </c:pt>
                <c:pt idx="363">
                  <c:v>677.75</c:v>
                </c:pt>
                <c:pt idx="364">
                  <c:v>678.5</c:v>
                </c:pt>
                <c:pt idx="365">
                  <c:v>683</c:v>
                </c:pt>
                <c:pt idx="366">
                  <c:v>682.25</c:v>
                </c:pt>
                <c:pt idx="367">
                  <c:v>692.5</c:v>
                </c:pt>
                <c:pt idx="368">
                  <c:v>679.25</c:v>
                </c:pt>
                <c:pt idx="369">
                  <c:v>686</c:v>
                </c:pt>
                <c:pt idx="370">
                  <c:v>693</c:v>
                </c:pt>
                <c:pt idx="371">
                  <c:v>699.5</c:v>
                </c:pt>
                <c:pt idx="372">
                  <c:v>712.75</c:v>
                </c:pt>
                <c:pt idx="373">
                  <c:v>712.25</c:v>
                </c:pt>
                <c:pt idx="374">
                  <c:v>717.75</c:v>
                </c:pt>
                <c:pt idx="375">
                  <c:v>709.75</c:v>
                </c:pt>
                <c:pt idx="376">
                  <c:v>714</c:v>
                </c:pt>
                <c:pt idx="377">
                  <c:v>712.25</c:v>
                </c:pt>
                <c:pt idx="378">
                  <c:v>720.75</c:v>
                </c:pt>
                <c:pt idx="379">
                  <c:v>729.75</c:v>
                </c:pt>
                <c:pt idx="380">
                  <c:v>738.25</c:v>
                </c:pt>
                <c:pt idx="381">
                  <c:v>721.25</c:v>
                </c:pt>
                <c:pt idx="382">
                  <c:v>705.5</c:v>
                </c:pt>
                <c:pt idx="383">
                  <c:v>717.25</c:v>
                </c:pt>
                <c:pt idx="384">
                  <c:v>735.5</c:v>
                </c:pt>
                <c:pt idx="385">
                  <c:v>734.5</c:v>
                </c:pt>
                <c:pt idx="386">
                  <c:v>734.5</c:v>
                </c:pt>
                <c:pt idx="387">
                  <c:v>743.75</c:v>
                </c:pt>
                <c:pt idx="388">
                  <c:v>737</c:v>
                </c:pt>
                <c:pt idx="389">
                  <c:v>729.5</c:v>
                </c:pt>
                <c:pt idx="390">
                  <c:v>685.5</c:v>
                </c:pt>
                <c:pt idx="391">
                  <c:v>683.5</c:v>
                </c:pt>
                <c:pt idx="392">
                  <c:v>708</c:v>
                </c:pt>
                <c:pt idx="393">
                  <c:v>721.5</c:v>
                </c:pt>
                <c:pt idx="394">
                  <c:v>729.5</c:v>
                </c:pt>
                <c:pt idx="395">
                  <c:v>731</c:v>
                </c:pt>
                <c:pt idx="396">
                  <c:v>738</c:v>
                </c:pt>
                <c:pt idx="397">
                  <c:v>744</c:v>
                </c:pt>
                <c:pt idx="398">
                  <c:v>753.75</c:v>
                </c:pt>
                <c:pt idx="399">
                  <c:v>755</c:v>
                </c:pt>
                <c:pt idx="400">
                  <c:v>730</c:v>
                </c:pt>
                <c:pt idx="401">
                  <c:v>730</c:v>
                </c:pt>
                <c:pt idx="402">
                  <c:v>719.75</c:v>
                </c:pt>
                <c:pt idx="403">
                  <c:v>725</c:v>
                </c:pt>
                <c:pt idx="404">
                  <c:v>719.5</c:v>
                </c:pt>
                <c:pt idx="405">
                  <c:v>693.25</c:v>
                </c:pt>
                <c:pt idx="406">
                  <c:v>712.25</c:v>
                </c:pt>
                <c:pt idx="407">
                  <c:v>704.75</c:v>
                </c:pt>
                <c:pt idx="408">
                  <c:v>719</c:v>
                </c:pt>
                <c:pt idx="409">
                  <c:v>719</c:v>
                </c:pt>
                <c:pt idx="410">
                  <c:v>701</c:v>
                </c:pt>
                <c:pt idx="411">
                  <c:v>702.5</c:v>
                </c:pt>
                <c:pt idx="412">
                  <c:v>693</c:v>
                </c:pt>
                <c:pt idx="413">
                  <c:v>659.5</c:v>
                </c:pt>
                <c:pt idx="414">
                  <c:v>658.25</c:v>
                </c:pt>
                <c:pt idx="415">
                  <c:v>679.75</c:v>
                </c:pt>
                <c:pt idx="416">
                  <c:v>695.75</c:v>
                </c:pt>
                <c:pt idx="417">
                  <c:v>705.5</c:v>
                </c:pt>
                <c:pt idx="418">
                  <c:v>702</c:v>
                </c:pt>
                <c:pt idx="419">
                  <c:v>710.25</c:v>
                </c:pt>
                <c:pt idx="420">
                  <c:v>713.5</c:v>
                </c:pt>
                <c:pt idx="421">
                  <c:v>706</c:v>
                </c:pt>
                <c:pt idx="422">
                  <c:v>742.75</c:v>
                </c:pt>
                <c:pt idx="423">
                  <c:v>741.75</c:v>
                </c:pt>
                <c:pt idx="424">
                  <c:v>751.75</c:v>
                </c:pt>
                <c:pt idx="425">
                  <c:v>750</c:v>
                </c:pt>
                <c:pt idx="426">
                  <c:v>754.5</c:v>
                </c:pt>
                <c:pt idx="427">
                  <c:v>750</c:v>
                </c:pt>
                <c:pt idx="428">
                  <c:v>755</c:v>
                </c:pt>
                <c:pt idx="429">
                  <c:v>757.75</c:v>
                </c:pt>
                <c:pt idx="430">
                  <c:v>762.75</c:v>
                </c:pt>
                <c:pt idx="431">
                  <c:v>741.5</c:v>
                </c:pt>
                <c:pt idx="432">
                  <c:v>729</c:v>
                </c:pt>
                <c:pt idx="433">
                  <c:v>727.5</c:v>
                </c:pt>
                <c:pt idx="434">
                  <c:v>715.25</c:v>
                </c:pt>
                <c:pt idx="435">
                  <c:v>704.75</c:v>
                </c:pt>
                <c:pt idx="436">
                  <c:v>716.5</c:v>
                </c:pt>
                <c:pt idx="437">
                  <c:v>729</c:v>
                </c:pt>
                <c:pt idx="438">
                  <c:v>737.25</c:v>
                </c:pt>
                <c:pt idx="439">
                  <c:v>749</c:v>
                </c:pt>
                <c:pt idx="440">
                  <c:v>743</c:v>
                </c:pt>
                <c:pt idx="441">
                  <c:v>746.25</c:v>
                </c:pt>
                <c:pt idx="442">
                  <c:v>754.75</c:v>
                </c:pt>
                <c:pt idx="443">
                  <c:v>755</c:v>
                </c:pt>
                <c:pt idx="444">
                  <c:v>776.25</c:v>
                </c:pt>
                <c:pt idx="445">
                  <c:v>790.5</c:v>
                </c:pt>
                <c:pt idx="446">
                  <c:v>775</c:v>
                </c:pt>
                <c:pt idx="447">
                  <c:v>782.5</c:v>
                </c:pt>
                <c:pt idx="448" formatCode="#,##0.000">
                  <c:v>794.5</c:v>
                </c:pt>
                <c:pt idx="449" formatCode="#,##0.000">
                  <c:v>798.75</c:v>
                </c:pt>
                <c:pt idx="450" formatCode="#,##0.000">
                  <c:v>790.75</c:v>
                </c:pt>
                <c:pt idx="451" formatCode="#,##0.000">
                  <c:v>796.75</c:v>
                </c:pt>
                <c:pt idx="452" formatCode="#,##0.000">
                  <c:v>803</c:v>
                </c:pt>
                <c:pt idx="453" formatCode="#,##0.000">
                  <c:v>818.5</c:v>
                </c:pt>
                <c:pt idx="454" formatCode="#,##0.000">
                  <c:v>815.75</c:v>
                </c:pt>
                <c:pt idx="455" formatCode="#,##0.000">
                  <c:v>812.25</c:v>
                </c:pt>
                <c:pt idx="456" formatCode="#,##0.000">
                  <c:v>813.25</c:v>
                </c:pt>
                <c:pt idx="457" formatCode="#,##0.000">
                  <c:v>802</c:v>
                </c:pt>
                <c:pt idx="458" formatCode="#,##0.000">
                  <c:v>814</c:v>
                </c:pt>
                <c:pt idx="459" formatCode="#,##0.000">
                  <c:v>831.75</c:v>
                </c:pt>
                <c:pt idx="460" formatCode="#,##0.000">
                  <c:v>828.75</c:v>
                </c:pt>
                <c:pt idx="461" formatCode="#,##0.000">
                  <c:v>819.5</c:v>
                </c:pt>
                <c:pt idx="462" formatCode="#,##0.000">
                  <c:v>805.5</c:v>
                </c:pt>
                <c:pt idx="463" formatCode="#,##0.000">
                  <c:v>817.25</c:v>
                </c:pt>
                <c:pt idx="464" formatCode="#,##0.000">
                  <c:v>818.75</c:v>
                </c:pt>
                <c:pt idx="465" formatCode="#,##0.000">
                  <c:v>816.25</c:v>
                </c:pt>
                <c:pt idx="466" formatCode="#,##0.000">
                  <c:v>790.75</c:v>
                </c:pt>
                <c:pt idx="467" formatCode="#,##0.000">
                  <c:v>787.5</c:v>
                </c:pt>
                <c:pt idx="468" formatCode="#,##0.000">
                  <c:v>779.5</c:v>
                </c:pt>
                <c:pt idx="469" formatCode="#,##0.000">
                  <c:v>768.75</c:v>
                </c:pt>
                <c:pt idx="470" formatCode="#,##0.000">
                  <c:v>772.5</c:v>
                </c:pt>
                <c:pt idx="471" formatCode="#,##0.000">
                  <c:v>768.5</c:v>
                </c:pt>
                <c:pt idx="472" formatCode="#,##0.000">
                  <c:v>760.5</c:v>
                </c:pt>
                <c:pt idx="473" formatCode="#,##0.000">
                  <c:v>766.75</c:v>
                </c:pt>
                <c:pt idx="474" formatCode="#,##0.000">
                  <c:v>760.5</c:v>
                </c:pt>
                <c:pt idx="475" formatCode="#,##0.000">
                  <c:v>776.5</c:v>
                </c:pt>
                <c:pt idx="476" formatCode="#,##0.000">
                  <c:v>761.5</c:v>
                </c:pt>
                <c:pt idx="477" formatCode="#,##0.000">
                  <c:v>752</c:v>
                </c:pt>
                <c:pt idx="478" formatCode="#,##0.000">
                  <c:v>727</c:v>
                </c:pt>
                <c:pt idx="479" formatCode="#,##0.000">
                  <c:v>738.25</c:v>
                </c:pt>
                <c:pt idx="480" formatCode="#,##0.000">
                  <c:v>750.5</c:v>
                </c:pt>
                <c:pt idx="481" formatCode="#,##0.000">
                  <c:v>762.5</c:v>
                </c:pt>
                <c:pt idx="482" formatCode="#,##0.000">
                  <c:v>753.25</c:v>
                </c:pt>
                <c:pt idx="483" formatCode="#,##0.000">
                  <c:v>674.5</c:v>
                </c:pt>
                <c:pt idx="484" formatCode="#,##0.000">
                  <c:v>691.5</c:v>
                </c:pt>
                <c:pt idx="485" formatCode="#,##0.000">
                  <c:v>657.75</c:v>
                </c:pt>
                <c:pt idx="486" formatCode="#,##0.000">
                  <c:v>673.5</c:v>
                </c:pt>
                <c:pt idx="487" formatCode="#,##0.000">
                  <c:v>661.25</c:v>
                </c:pt>
                <c:pt idx="488" formatCode="#,##0.000">
                  <c:v>671.75</c:v>
                </c:pt>
                <c:pt idx="489" formatCode="#,##0.000">
                  <c:v>681</c:v>
                </c:pt>
                <c:pt idx="490" formatCode="#,##0.000">
                  <c:v>717.25</c:v>
                </c:pt>
                <c:pt idx="491" formatCode="#,##0.000">
                  <c:v>723.25</c:v>
                </c:pt>
                <c:pt idx="492" formatCode="#,##0.000">
                  <c:v>728.5</c:v>
                </c:pt>
                <c:pt idx="493" formatCode="#,##0.000">
                  <c:v>724.5</c:v>
                </c:pt>
                <c:pt idx="494" formatCode="#,##0.000">
                  <c:v>726</c:v>
                </c:pt>
                <c:pt idx="495" formatCode="#,##0.000">
                  <c:v>715.25</c:v>
                </c:pt>
                <c:pt idx="496" formatCode="#,##0.000">
                  <c:v>710.23</c:v>
                </c:pt>
                <c:pt idx="497" formatCode="#,##0.000">
                  <c:v>731.5</c:v>
                </c:pt>
                <c:pt idx="498" formatCode="#,##0.000">
                  <c:v>721.5</c:v>
                </c:pt>
                <c:pt idx="499" formatCode="#,##0.000">
                  <c:v>683.75</c:v>
                </c:pt>
                <c:pt idx="500" formatCode="#,##0.000">
                  <c:v>722.75</c:v>
                </c:pt>
                <c:pt idx="501" formatCode="#,##0.000">
                  <c:v>730.25</c:v>
                </c:pt>
                <c:pt idx="502" formatCode="#,##0.000">
                  <c:v>749.25</c:v>
                </c:pt>
                <c:pt idx="503" formatCode="#,##0.000">
                  <c:v>749.25</c:v>
                </c:pt>
                <c:pt idx="504" formatCode="#,##0.000">
                  <c:v>761</c:v>
                </c:pt>
                <c:pt idx="505" formatCode="#,##0.000">
                  <c:v>766</c:v>
                </c:pt>
                <c:pt idx="506" formatCode="#,##0.000">
                  <c:v>753.75</c:v>
                </c:pt>
                <c:pt idx="507" formatCode="#,##0.000">
                  <c:v>764.5</c:v>
                </c:pt>
                <c:pt idx="508" formatCode="#,##0.000">
                  <c:v>775</c:v>
                </c:pt>
                <c:pt idx="509" formatCode="#,##0.000">
                  <c:v>778.25</c:v>
                </c:pt>
                <c:pt idx="510" formatCode="#,##0.000">
                  <c:v>775.5</c:v>
                </c:pt>
                <c:pt idx="511" formatCode="#,##0.000">
                  <c:v>768.25</c:v>
                </c:pt>
                <c:pt idx="512" formatCode="#,##0.000">
                  <c:v>783.75</c:v>
                </c:pt>
                <c:pt idx="513" formatCode="#,##0.000">
                  <c:v>798.25</c:v>
                </c:pt>
                <c:pt idx="514" formatCode="#,##0.000">
                  <c:v>798.5</c:v>
                </c:pt>
                <c:pt idx="515" formatCode="#,##0.000">
                  <c:v>810</c:v>
                </c:pt>
                <c:pt idx="516" formatCode="#,##0.000">
                  <c:v>815</c:v>
                </c:pt>
                <c:pt idx="517" formatCode="#,##0.000">
                  <c:v>821.25</c:v>
                </c:pt>
                <c:pt idx="518" formatCode="#,##0.000">
                  <c:v>834.25</c:v>
                </c:pt>
                <c:pt idx="519" formatCode="#,##0.000">
                  <c:v>841.25</c:v>
                </c:pt>
                <c:pt idx="520" formatCode="#,##0.000">
                  <c:v>831.5</c:v>
                </c:pt>
                <c:pt idx="521" formatCode="#,##0.000">
                  <c:v>813</c:v>
                </c:pt>
                <c:pt idx="522" formatCode="#,##0.000">
                  <c:v>829.5</c:v>
                </c:pt>
                <c:pt idx="523" formatCode="#,##0.000">
                  <c:v>854.25</c:v>
                </c:pt>
                <c:pt idx="524" formatCode="#,##0.000">
                  <c:v>854.25</c:v>
                </c:pt>
                <c:pt idx="525" formatCode="#,##0.000">
                  <c:v>860.75</c:v>
                </c:pt>
                <c:pt idx="526" formatCode="#,##0.000">
                  <c:v>858.75</c:v>
                </c:pt>
                <c:pt idx="527" formatCode="#,##0.000">
                  <c:v>864.5</c:v>
                </c:pt>
                <c:pt idx="528" formatCode="#,##0.000">
                  <c:v>864.75</c:v>
                </c:pt>
                <c:pt idx="529" formatCode="#,##0.000">
                  <c:v>875</c:v>
                </c:pt>
                <c:pt idx="530" formatCode="#,##0.000">
                  <c:v>903</c:v>
                </c:pt>
                <c:pt idx="531" formatCode="#,##0.000">
                  <c:v>905.5</c:v>
                </c:pt>
                <c:pt idx="532" formatCode="#,##0.000">
                  <c:v>880.5</c:v>
                </c:pt>
                <c:pt idx="533" formatCode="#,##0.000">
                  <c:v>904.25</c:v>
                </c:pt>
                <c:pt idx="534" formatCode="#,##0.000">
                  <c:v>917</c:v>
                </c:pt>
                <c:pt idx="535" formatCode="#,##0.000">
                  <c:v>924</c:v>
                </c:pt>
                <c:pt idx="536" formatCode="#,##0.000">
                  <c:v>932.75</c:v>
                </c:pt>
                <c:pt idx="537" formatCode="#,##0.000">
                  <c:v>909</c:v>
                </c:pt>
                <c:pt idx="538" formatCode="#,##0.000">
                  <c:v>929</c:v>
                </c:pt>
                <c:pt idx="539" formatCode="#,##0.000">
                  <c:v>900.5</c:v>
                </c:pt>
                <c:pt idx="540" formatCode="#,##0.000">
                  <c:v>906.75</c:v>
                </c:pt>
                <c:pt idx="541" formatCode="#,##0.000">
                  <c:v>923.25</c:v>
                </c:pt>
                <c:pt idx="542" formatCode="#,##0.000">
                  <c:v>933.75</c:v>
                </c:pt>
                <c:pt idx="543" formatCode="#,##0.000">
                  <c:v>935.25</c:v>
                </c:pt>
                <c:pt idx="544" formatCode="#,##0.000">
                  <c:v>981.25</c:v>
                </c:pt>
                <c:pt idx="545" formatCode="#,##0.000">
                  <c:v>933.5</c:v>
                </c:pt>
                <c:pt idx="546" formatCode="#,##0.000">
                  <c:v>957.75</c:v>
                </c:pt>
                <c:pt idx="547" formatCode="#,##0.000">
                  <c:v>1011.25</c:v>
                </c:pt>
                <c:pt idx="548" formatCode="#,##0.000">
                  <c:v>1040.25</c:v>
                </c:pt>
                <c:pt idx="549" formatCode="#,##0.000">
                  <c:v>1087</c:v>
                </c:pt>
                <c:pt idx="550" formatCode="#,##0.000">
                  <c:v>1124.75</c:v>
                </c:pt>
                <c:pt idx="551" formatCode="#,##0.000">
                  <c:v>1194.5</c:v>
                </c:pt>
                <c:pt idx="552" formatCode="#,##0.000">
                  <c:v>1238.25</c:v>
                </c:pt>
                <c:pt idx="553" formatCode="#,##0.000">
                  <c:v>1163.75</c:v>
                </c:pt>
                <c:pt idx="554" formatCode="#,##0.000">
                  <c:v>1075.5</c:v>
                </c:pt>
                <c:pt idx="555" formatCode="#,##0.000">
                  <c:v>1088</c:v>
                </c:pt>
                <c:pt idx="556" formatCode="#,##0.000">
                  <c:v>1030.5</c:v>
                </c:pt>
                <c:pt idx="557" formatCode="#,##0.000">
                  <c:v>986.75</c:v>
                </c:pt>
                <c:pt idx="558" formatCode="#,##0.000">
                  <c:v>973.25</c:v>
                </c:pt>
                <c:pt idx="559" formatCode="#,##0.000">
                  <c:v>1040.5</c:v>
                </c:pt>
                <c:pt idx="560" formatCode="#,##0.000">
                  <c:v>1032</c:v>
                </c:pt>
                <c:pt idx="561" formatCode="#,##0.000">
                  <c:v>1102.75</c:v>
                </c:pt>
                <c:pt idx="562" formatCode="#,##0.000">
                  <c:v>1085.75</c:v>
                </c:pt>
                <c:pt idx="563" formatCode="#,##0.000">
                  <c:v>1122.5</c:v>
                </c:pt>
                <c:pt idx="564" formatCode="#,##0.000">
                  <c:v>1108.75</c:v>
                </c:pt>
                <c:pt idx="565" formatCode="#,##0.000">
                  <c:v>1126.75</c:v>
                </c:pt>
                <c:pt idx="566" formatCode="#,##0.000">
                  <c:v>1064.25</c:v>
                </c:pt>
                <c:pt idx="567" formatCode="#,##0.000">
                  <c:v>1039.25</c:v>
                </c:pt>
                <c:pt idx="568" formatCode="#,##0.000">
                  <c:v>1081.5</c:v>
                </c:pt>
                <c:pt idx="569" formatCode="#,##0.000">
                  <c:v>1058</c:v>
                </c:pt>
                <c:pt idx="570" formatCode="#,##0.000">
                  <c:v>1039.5</c:v>
                </c:pt>
                <c:pt idx="571" formatCode="#,##0.000">
                  <c:v>1060.5</c:v>
                </c:pt>
                <c:pt idx="572" formatCode="#,##0.000">
                  <c:v>1042.75</c:v>
                </c:pt>
                <c:pt idx="573" formatCode="#,##0.000">
                  <c:v>1034.5</c:v>
                </c:pt>
                <c:pt idx="574" formatCode="#,##0.000">
                  <c:v>1007.25</c:v>
                </c:pt>
                <c:pt idx="575" formatCode="#,##0.000">
                  <c:v>1022.5</c:v>
                </c:pt>
                <c:pt idx="576" formatCode="#,##0.000">
                  <c:v>1010.75</c:v>
                </c:pt>
                <c:pt idx="577" formatCode="#,##0.000">
                  <c:v>1060.5</c:v>
                </c:pt>
                <c:pt idx="578" formatCode="#,##0.000">
                  <c:v>1078</c:v>
                </c:pt>
                <c:pt idx="579" formatCode="#,##0.000">
                  <c:v>1084.75</c:v>
                </c:pt>
                <c:pt idx="580" formatCode="#,##0.000">
                  <c:v>1066.5</c:v>
                </c:pt>
                <c:pt idx="581" formatCode="#,##0.000">
                  <c:v>1074.25</c:v>
                </c:pt>
                <c:pt idx="582" formatCode="#,##0.000">
                  <c:v>1093</c:v>
                </c:pt>
                <c:pt idx="583" formatCode="#,##0.000">
                  <c:v>1088</c:v>
                </c:pt>
                <c:pt idx="584" formatCode="#,##0.000">
                  <c:v>1028.5</c:v>
                </c:pt>
                <c:pt idx="585" formatCode="#,##0.000">
                  <c:v>1079</c:v>
                </c:pt>
                <c:pt idx="586" formatCode="#,##0.000">
                  <c:v>1105</c:v>
                </c:pt>
                <c:pt idx="587" formatCode="#,##0.000">
                  <c:v>1143</c:v>
                </c:pt>
                <c:pt idx="588" formatCode="#,##0.000">
                  <c:v>1150.75</c:v>
                </c:pt>
                <c:pt idx="589" formatCode="#,##0.000">
                  <c:v>1142.75</c:v>
                </c:pt>
                <c:pt idx="590" formatCode="#,##0.000">
                  <c:v>1175.25</c:v>
                </c:pt>
                <c:pt idx="591" formatCode="#,##0.000">
                  <c:v>1186</c:v>
                </c:pt>
                <c:pt idx="592" formatCode="#,##0.000">
                  <c:v>1213.75</c:v>
                </c:pt>
                <c:pt idx="593" formatCode="#,##0.000">
                  <c:v>1183.5</c:v>
                </c:pt>
                <c:pt idx="594" formatCode="#,##0.000">
                  <c:v>1157.5</c:v>
                </c:pt>
                <c:pt idx="595" formatCode="#,##0.000">
                  <c:v>1184.75</c:v>
                </c:pt>
                <c:pt idx="596" formatCode="#,##0.000">
                  <c:v>1216</c:v>
                </c:pt>
                <c:pt idx="597" formatCode="#,##0.000">
                  <c:v>1263.5</c:v>
                </c:pt>
                <c:pt idx="598" formatCode="#,##0.000">
                  <c:v>1286.5</c:v>
                </c:pt>
                <c:pt idx="599" formatCode="#,##0.000">
                  <c:v>1304.75</c:v>
                </c:pt>
                <c:pt idx="600" formatCode="#,##0.000">
                  <c:v>1237.75</c:v>
                </c:pt>
                <c:pt idx="601" formatCode="#,##0.000">
                  <c:v>1225.75</c:v>
                </c:pt>
                <c:pt idx="602" formatCode="#,##0.000">
                  <c:v>1255.5</c:v>
                </c:pt>
                <c:pt idx="603" formatCode="#,##0.000">
                  <c:v>1250.25</c:v>
                </c:pt>
                <c:pt idx="604" formatCode="#,##0.000">
                  <c:v>1238.75</c:v>
                </c:pt>
                <c:pt idx="605" formatCode="#,##0.000">
                  <c:v>1292.5</c:v>
                </c:pt>
                <c:pt idx="606" formatCode="#,##0.000">
                  <c:v>1330</c:v>
                </c:pt>
                <c:pt idx="607" formatCode="#,##0.000">
                  <c:v>1345.5</c:v>
                </c:pt>
                <c:pt idx="608" formatCode="#,##0.000">
                  <c:v>1372.5</c:v>
                </c:pt>
                <c:pt idx="609" formatCode="#,##0.000">
                  <c:v>1407.5</c:v>
                </c:pt>
                <c:pt idx="610" formatCode="#,##0.000">
                  <c:v>1425</c:v>
                </c:pt>
                <c:pt idx="611" formatCode="#,##0.000">
                  <c:v>1433.25</c:v>
                </c:pt>
                <c:pt idx="612" formatCode="#,##0.000">
                  <c:v>1397.75</c:v>
                </c:pt>
                <c:pt idx="613" formatCode="#,##0.000">
                  <c:v>1434.25</c:v>
                </c:pt>
                <c:pt idx="614" formatCode="#,##0.000">
                  <c:v>1475.75</c:v>
                </c:pt>
                <c:pt idx="615" formatCode="#,##0.000">
                  <c:v>1447.5</c:v>
                </c:pt>
                <c:pt idx="616" formatCode="#,##0.000">
                  <c:v>1413.25</c:v>
                </c:pt>
                <c:pt idx="617" formatCode="#,##0.000">
                  <c:v>1425</c:v>
                </c:pt>
                <c:pt idx="618" formatCode="#,##0.000">
                  <c:v>1383.5</c:v>
                </c:pt>
                <c:pt idx="619" formatCode="#,##0.000">
                  <c:v>1360.75</c:v>
                </c:pt>
                <c:pt idx="620" formatCode="#,##0.000">
                  <c:v>1319.5</c:v>
                </c:pt>
                <c:pt idx="621" formatCode="#,##0.000">
                  <c:v>1357.25</c:v>
                </c:pt>
                <c:pt idx="622" formatCode="#,##0.000">
                  <c:v>1390.5</c:v>
                </c:pt>
                <c:pt idx="623" formatCode="#,##0.000">
                  <c:v>1358.25</c:v>
                </c:pt>
                <c:pt idx="624" formatCode="#,##0.000">
                  <c:v>1371.75</c:v>
                </c:pt>
                <c:pt idx="625" formatCode="#,##0.000">
                  <c:v>1377.25</c:v>
                </c:pt>
                <c:pt idx="626" formatCode="#,##0.000">
                  <c:v>1387.5</c:v>
                </c:pt>
                <c:pt idx="627" formatCode="#,##0.000">
                  <c:v>1389.75</c:v>
                </c:pt>
                <c:pt idx="628" formatCode="#,##0.000">
                  <c:v>1376.25</c:v>
                </c:pt>
                <c:pt idx="629" formatCode="#,##0.000">
                  <c:v>1310</c:v>
                </c:pt>
                <c:pt idx="630" formatCode="#,##0.000">
                  <c:v>1324.25</c:v>
                </c:pt>
                <c:pt idx="631" formatCode="#,##0.000">
                  <c:v>1360</c:v>
                </c:pt>
                <c:pt idx="632" formatCode="#,##0.000">
                  <c:v>1234.5</c:v>
                </c:pt>
                <c:pt idx="633" formatCode="#,##0.000">
                  <c:v>1199.5</c:v>
                </c:pt>
                <c:pt idx="634" formatCode="#,##0.000">
                  <c:v>1261.25</c:v>
                </c:pt>
                <c:pt idx="635" formatCode="#,##0.000">
                  <c:v>1252.75</c:v>
                </c:pt>
                <c:pt idx="636" formatCode="#,##0.000">
                  <c:v>1237.25</c:v>
                </c:pt>
                <c:pt idx="637" formatCode="#,##0.000">
                  <c:v>1170.25</c:v>
                </c:pt>
                <c:pt idx="638" formatCode="#,##0.000">
                  <c:v>1136.5</c:v>
                </c:pt>
                <c:pt idx="639" formatCode="#,##0.000">
                  <c:v>1104.75</c:v>
                </c:pt>
                <c:pt idx="640" formatCode="#,##0.000">
                  <c:v>1098.5</c:v>
                </c:pt>
                <c:pt idx="641" formatCode="#,##0.000">
                  <c:v>1107.75</c:v>
                </c:pt>
                <c:pt idx="642" formatCode="#,##0.000">
                  <c:v>1070.5</c:v>
                </c:pt>
                <c:pt idx="643" formatCode="#,##0.000">
                  <c:v>1071</c:v>
                </c:pt>
                <c:pt idx="644" formatCode="#,##0.000">
                  <c:v>1015.5</c:v>
                </c:pt>
                <c:pt idx="645" formatCode="#,##0.000">
                  <c:v>1039.25</c:v>
                </c:pt>
                <c:pt idx="646" formatCode="#,##0.000">
                  <c:v>1048.5</c:v>
                </c:pt>
                <c:pt idx="647" formatCode="#,##0.000">
                  <c:v>1040.5</c:v>
                </c:pt>
                <c:pt idx="648" formatCode="#,##0.000">
                  <c:v>1052.5</c:v>
                </c:pt>
                <c:pt idx="649" formatCode="#,##0.000">
                  <c:v>1062</c:v>
                </c:pt>
                <c:pt idx="650" formatCode="#,##0.000">
                  <c:v>1079.75</c:v>
                </c:pt>
                <c:pt idx="651" formatCode="#,##0.000">
                  <c:v>989.5</c:v>
                </c:pt>
                <c:pt idx="652" formatCode="#,##0.000">
                  <c:v>1004.75</c:v>
                </c:pt>
                <c:pt idx="653" formatCode="#,##0.000">
                  <c:v>985.5</c:v>
                </c:pt>
                <c:pt idx="654" formatCode="#,##0.000">
                  <c:v>909</c:v>
                </c:pt>
                <c:pt idx="655" formatCode="#,##0.000">
                  <c:v>907.5</c:v>
                </c:pt>
                <c:pt idx="656" formatCode="#,##0.000">
                  <c:v>919.5</c:v>
                </c:pt>
                <c:pt idx="657" formatCode="#,##0.000">
                  <c:v>938.25</c:v>
                </c:pt>
                <c:pt idx="658" formatCode="#,##0.000">
                  <c:v>944.75</c:v>
                </c:pt>
                <c:pt idx="659" formatCode="#,##0.000">
                  <c:v>974.25</c:v>
                </c:pt>
                <c:pt idx="660" formatCode="#,##0.000">
                  <c:v>951</c:v>
                </c:pt>
                <c:pt idx="661" formatCode="#,##0.000">
                  <c:v>940</c:v>
                </c:pt>
                <c:pt idx="662" formatCode="#,##0.000">
                  <c:v>925</c:v>
                </c:pt>
                <c:pt idx="663" formatCode="#,##0.000">
                  <c:v>933.75</c:v>
                </c:pt>
                <c:pt idx="664" formatCode="#,##0.000">
                  <c:v>962.5</c:v>
                </c:pt>
                <c:pt idx="665" formatCode="#,##0.000">
                  <c:v>965.75</c:v>
                </c:pt>
                <c:pt idx="666" formatCode="#,##0.000">
                  <c:v>936</c:v>
                </c:pt>
                <c:pt idx="667" formatCode="#,##0.000">
                  <c:v>951.75</c:v>
                </c:pt>
                <c:pt idx="668" formatCode="#,##0.000">
                  <c:v>924</c:v>
                </c:pt>
                <c:pt idx="669" formatCode="#,##0.000">
                  <c:v>936</c:v>
                </c:pt>
                <c:pt idx="670" formatCode="#,##0.000">
                  <c:v>900.5</c:v>
                </c:pt>
                <c:pt idx="671" formatCode="#,##0.000">
                  <c:v>879.75</c:v>
                </c:pt>
                <c:pt idx="672" formatCode="#,##0.000">
                  <c:v>845</c:v>
                </c:pt>
                <c:pt idx="673" formatCode="#,##0.000">
                  <c:v>811</c:v>
                </c:pt>
                <c:pt idx="674" formatCode="#,##0.000">
                  <c:v>842.5</c:v>
                </c:pt>
                <c:pt idx="675" formatCode="#,##0.000">
                  <c:v>851.25</c:v>
                </c:pt>
                <c:pt idx="676" formatCode="#,##0.000">
                  <c:v>842.75</c:v>
                </c:pt>
                <c:pt idx="677" formatCode="#,##0.000">
                  <c:v>813.25</c:v>
                </c:pt>
                <c:pt idx="678" formatCode="#,##0.000">
                  <c:v>805</c:v>
                </c:pt>
                <c:pt idx="679" formatCode="#,##0.000">
                  <c:v>828</c:v>
                </c:pt>
                <c:pt idx="680" formatCode="#,##0.000">
                  <c:v>855.5</c:v>
                </c:pt>
                <c:pt idx="681" formatCode="#,##0.000">
                  <c:v>845.25</c:v>
                </c:pt>
                <c:pt idx="682" formatCode="#,##0.000">
                  <c:v>865.25</c:v>
                </c:pt>
                <c:pt idx="683" formatCode="#,##0.000">
                  <c:v>830.5</c:v>
                </c:pt>
                <c:pt idx="684" formatCode="#,##0.000">
                  <c:v>826.25</c:v>
                </c:pt>
                <c:pt idx="685" formatCode="#,##0.000">
                  <c:v>815.75</c:v>
                </c:pt>
                <c:pt idx="686" formatCode="#,##0.000">
                  <c:v>819.75</c:v>
                </c:pt>
                <c:pt idx="687" formatCode="#,##0.000">
                  <c:v>835</c:v>
                </c:pt>
                <c:pt idx="688" formatCode="#,##0.000">
                  <c:v>808.75</c:v>
                </c:pt>
                <c:pt idx="689" formatCode="#,##0.000">
                  <c:v>812.5</c:v>
                </c:pt>
                <c:pt idx="690" formatCode="#,##0.000">
                  <c:v>836.25</c:v>
                </c:pt>
                <c:pt idx="691" formatCode="#,##0.000">
                  <c:v>874.5</c:v>
                </c:pt>
                <c:pt idx="692" formatCode="#,##0.000">
                  <c:v>881.75</c:v>
                </c:pt>
                <c:pt idx="693" formatCode="#,##0.000">
                  <c:v>851</c:v>
                </c:pt>
                <c:pt idx="694" formatCode="#,##0.000">
                  <c:v>862.5</c:v>
                </c:pt>
                <c:pt idx="695" formatCode="#,##0.000">
                  <c:v>904.75</c:v>
                </c:pt>
                <c:pt idx="696" formatCode="#,##0.000">
                  <c:v>913</c:v>
                </c:pt>
                <c:pt idx="697" formatCode="#,##0.000">
                  <c:v>917.25</c:v>
                </c:pt>
                <c:pt idx="698" formatCode="#,##0.000">
                  <c:v>939.25</c:v>
                </c:pt>
                <c:pt idx="699" formatCode="#,##0.000">
                  <c:v>924.75</c:v>
                </c:pt>
                <c:pt idx="700" formatCode="#,##0.000">
                  <c:v>887.75</c:v>
                </c:pt>
                <c:pt idx="701" formatCode="#,##0.000">
                  <c:v>889.5</c:v>
                </c:pt>
                <c:pt idx="702" formatCode="#,##0.000">
                  <c:v>921</c:v>
                </c:pt>
                <c:pt idx="703" formatCode="#,##0.000">
                  <c:v>891.75</c:v>
                </c:pt>
                <c:pt idx="704" formatCode="#,##0.000">
                  <c:v>886.25</c:v>
                </c:pt>
                <c:pt idx="705" formatCode="#,##0.000">
                  <c:v>860.25</c:v>
                </c:pt>
                <c:pt idx="706" formatCode="#,##0.000">
                  <c:v>883.5</c:v>
                </c:pt>
                <c:pt idx="707" formatCode="#,##0.000">
                  <c:v>911.5</c:v>
                </c:pt>
                <c:pt idx="708" formatCode="#,##0.000">
                  <c:v>905.75</c:v>
                </c:pt>
                <c:pt idx="709" formatCode="#,##0.000">
                  <c:v>905.25</c:v>
                </c:pt>
                <c:pt idx="710" formatCode="#,##0.000">
                  <c:v>915.75</c:v>
                </c:pt>
                <c:pt idx="711" formatCode="#,##0.000">
                  <c:v>942</c:v>
                </c:pt>
                <c:pt idx="712" formatCode="#,##0.000">
                  <c:v>969</c:v>
                </c:pt>
                <c:pt idx="713" formatCode="#,##0.000">
                  <c:v>943.25</c:v>
                </c:pt>
                <c:pt idx="714" formatCode="#,##0.000">
                  <c:v>946.25</c:v>
                </c:pt>
                <c:pt idx="715" formatCode="#,##0.000">
                  <c:v>977.25</c:v>
                </c:pt>
                <c:pt idx="716" formatCode="#,##0.000">
                  <c:v>1017.5</c:v>
                </c:pt>
                <c:pt idx="717" formatCode="#,##0.000">
                  <c:v>1015.25</c:v>
                </c:pt>
                <c:pt idx="718" formatCode="#,##0.000">
                  <c:v>1037</c:v>
                </c:pt>
                <c:pt idx="719" formatCode="#,##0.000">
                  <c:v>1027.5</c:v>
                </c:pt>
                <c:pt idx="720" formatCode="#,##0.000">
                  <c:v>1009.5</c:v>
                </c:pt>
                <c:pt idx="721" formatCode="#,##0.000">
                  <c:v>983.5</c:v>
                </c:pt>
                <c:pt idx="722" formatCode="#,##0.000">
                  <c:v>980</c:v>
                </c:pt>
                <c:pt idx="723" formatCode="#,##0.000">
                  <c:v>1002.75</c:v>
                </c:pt>
                <c:pt idx="724" formatCode="#,##0.000">
                  <c:v>986.75</c:v>
                </c:pt>
                <c:pt idx="725" formatCode="#,##0.000">
                  <c:v>974.25</c:v>
                </c:pt>
                <c:pt idx="726" formatCode="#,##0.000">
                  <c:v>947.75</c:v>
                </c:pt>
                <c:pt idx="727" formatCode="#,##0.000">
                  <c:v>930.75</c:v>
                </c:pt>
                <c:pt idx="728" formatCode="#,##0.000">
                  <c:v>912.75</c:v>
                </c:pt>
                <c:pt idx="729" formatCode="#,##0.000">
                  <c:v>864.75</c:v>
                </c:pt>
                <c:pt idx="730" formatCode="#,##0.000">
                  <c:v>896</c:v>
                </c:pt>
                <c:pt idx="731" formatCode="#,##0.000">
                  <c:v>869</c:v>
                </c:pt>
                <c:pt idx="732" formatCode="#,##0.000">
                  <c:v>873.25</c:v>
                </c:pt>
                <c:pt idx="733" formatCode="#,##0.000">
                  <c:v>871.5</c:v>
                </c:pt>
                <c:pt idx="734" formatCode="#,##0.000">
                  <c:v>852</c:v>
                </c:pt>
                <c:pt idx="735" formatCode="#,##0.000">
                  <c:v>850</c:v>
                </c:pt>
                <c:pt idx="736" formatCode="#,##0.000">
                  <c:v>887</c:v>
                </c:pt>
                <c:pt idx="737" formatCode="#,##0.000">
                  <c:v>893.75</c:v>
                </c:pt>
                <c:pt idx="738" formatCode="#,##0.000">
                  <c:v>817.5</c:v>
                </c:pt>
                <c:pt idx="739" formatCode="#,##0.000">
                  <c:v>795</c:v>
                </c:pt>
                <c:pt idx="740" formatCode="#,##0.000">
                  <c:v>747.5</c:v>
                </c:pt>
                <c:pt idx="741" formatCode="#,##0.000">
                  <c:v>725.75</c:v>
                </c:pt>
                <c:pt idx="742" formatCode="#,##0.000">
                  <c:v>704.75</c:v>
                </c:pt>
                <c:pt idx="743" formatCode="#,##0.000">
                  <c:v>711.75</c:v>
                </c:pt>
                <c:pt idx="744" formatCode="#,##0.000">
                  <c:v>717.5</c:v>
                </c:pt>
                <c:pt idx="745" formatCode="#,##0.000">
                  <c:v>741.25</c:v>
                </c:pt>
                <c:pt idx="746" formatCode="#,##0.000">
                  <c:v>765.75</c:v>
                </c:pt>
                <c:pt idx="747" formatCode="#,##0.000">
                  <c:v>750.25</c:v>
                </c:pt>
                <c:pt idx="748" formatCode="#,##0.000">
                  <c:v>731.25</c:v>
                </c:pt>
                <c:pt idx="749" formatCode="#,##0.000">
                  <c:v>747</c:v>
                </c:pt>
                <c:pt idx="750" formatCode="#,##0.000">
                  <c:v>747.75</c:v>
                </c:pt>
                <c:pt idx="751" formatCode="#,##0.000">
                  <c:v>768.75</c:v>
                </c:pt>
                <c:pt idx="752" formatCode="#,##0.000">
                  <c:v>781</c:v>
                </c:pt>
                <c:pt idx="753" formatCode="#,##0.000">
                  <c:v>784</c:v>
                </c:pt>
                <c:pt idx="754" formatCode="#,##0.000">
                  <c:v>800</c:v>
                </c:pt>
                <c:pt idx="755" formatCode="#,##0.000">
                  <c:v>814.25</c:v>
                </c:pt>
                <c:pt idx="756" formatCode="#,##0.000">
                  <c:v>822.5</c:v>
                </c:pt>
                <c:pt idx="757" formatCode="#,##0.000">
                  <c:v>826</c:v>
                </c:pt>
                <c:pt idx="758" formatCode="#,##0.000">
                  <c:v>768.75</c:v>
                </c:pt>
                <c:pt idx="759" formatCode="#,##0.000">
                  <c:v>773.75</c:v>
                </c:pt>
                <c:pt idx="760" formatCode="#,##0.000">
                  <c:v>770</c:v>
                </c:pt>
                <c:pt idx="761" formatCode="#,##0.000">
                  <c:v>776.25</c:v>
                </c:pt>
                <c:pt idx="762" formatCode="#,##0.000">
                  <c:v>784</c:v>
                </c:pt>
                <c:pt idx="763" formatCode="#,##0.000">
                  <c:v>821</c:v>
                </c:pt>
                <c:pt idx="764" formatCode="#,##0.000">
                  <c:v>842</c:v>
                </c:pt>
                <c:pt idx="765" formatCode="#,##0.000">
                  <c:v>858.75</c:v>
                </c:pt>
                <c:pt idx="766" formatCode="#,##0.000">
                  <c:v>856.25</c:v>
                </c:pt>
                <c:pt idx="767" formatCode="#,##0.000">
                  <c:v>871.75</c:v>
                </c:pt>
                <c:pt idx="768" formatCode="#,##0.000">
                  <c:v>888.25</c:v>
                </c:pt>
                <c:pt idx="769" formatCode="#,##0.000">
                  <c:v>888.5</c:v>
                </c:pt>
                <c:pt idx="770" formatCode="#,##0.000">
                  <c:v>912.25</c:v>
                </c:pt>
                <c:pt idx="771" formatCode="#,##0.000">
                  <c:v>928.75</c:v>
                </c:pt>
                <c:pt idx="772" formatCode="#,##0.000">
                  <c:v>907.5</c:v>
                </c:pt>
                <c:pt idx="773" formatCode="#,##0.000">
                  <c:v>894.25</c:v>
                </c:pt>
                <c:pt idx="774" formatCode="#,##0.000">
                  <c:v>902.5</c:v>
                </c:pt>
                <c:pt idx="775" formatCode="#,##0.000">
                  <c:v>890.5</c:v>
                </c:pt>
                <c:pt idx="776" formatCode="#,##0.000">
                  <c:v>882</c:v>
                </c:pt>
                <c:pt idx="777" formatCode="#,##0.000">
                  <c:v>880.75</c:v>
                </c:pt>
                <c:pt idx="778" formatCode="#,##0.000">
                  <c:v>873.5</c:v>
                </c:pt>
                <c:pt idx="779" formatCode="#,##0.000">
                  <c:v>861.25</c:v>
                </c:pt>
                <c:pt idx="780" formatCode="#,##0.000">
                  <c:v>841.25</c:v>
                </c:pt>
                <c:pt idx="781" formatCode="#,##0.000">
                  <c:v>815.75</c:v>
                </c:pt>
                <c:pt idx="782" formatCode="#,##0.000">
                  <c:v>850.5</c:v>
                </c:pt>
                <c:pt idx="783" formatCode="#,##0.000">
                  <c:v>850.75</c:v>
                </c:pt>
                <c:pt idx="784" formatCode="#,##0.000">
                  <c:v>849.25</c:v>
                </c:pt>
                <c:pt idx="785" formatCode="#,##0.000">
                  <c:v>878</c:v>
                </c:pt>
                <c:pt idx="786" formatCode="#,##0.000">
                  <c:v>878.5</c:v>
                </c:pt>
                <c:pt idx="787" formatCode="#,##0.000">
                  <c:v>869</c:v>
                </c:pt>
                <c:pt idx="788" formatCode="#,##0.000">
                  <c:v>857</c:v>
                </c:pt>
                <c:pt idx="789" formatCode="#,##0.000">
                  <c:v>857</c:v>
                </c:pt>
                <c:pt idx="790" formatCode="#,##0.000">
                  <c:v>834.75</c:v>
                </c:pt>
                <c:pt idx="791" formatCode="#,##0.000">
                  <c:v>848.75</c:v>
                </c:pt>
                <c:pt idx="792" formatCode="#,##0.000">
                  <c:v>849.25</c:v>
                </c:pt>
                <c:pt idx="793" formatCode="#,##0.000">
                  <c:v>827.25</c:v>
                </c:pt>
                <c:pt idx="794" formatCode="#,##0.000">
                  <c:v>833.5</c:v>
                </c:pt>
                <c:pt idx="795" formatCode="#,##0.000">
                  <c:v>833.75</c:v>
                </c:pt>
                <c:pt idx="796" formatCode="#,##0.000">
                  <c:v>830.75</c:v>
                </c:pt>
                <c:pt idx="797" formatCode="#,##0.000">
                  <c:v>852</c:v>
                </c:pt>
                <c:pt idx="798" formatCode="#,##0.000">
                  <c:v>851.5</c:v>
                </c:pt>
                <c:pt idx="799" formatCode="#,##0.000">
                  <c:v>864.25</c:v>
                </c:pt>
                <c:pt idx="800" formatCode="#,##0.000">
                  <c:v>867.75</c:v>
                </c:pt>
                <c:pt idx="801" formatCode="#,##0.000">
                  <c:v>878.25</c:v>
                </c:pt>
                <c:pt idx="802" formatCode="#,##0.000">
                  <c:v>873.25</c:v>
                </c:pt>
                <c:pt idx="803" formatCode="#,##0.000">
                  <c:v>860.25</c:v>
                </c:pt>
                <c:pt idx="804" formatCode="#,##0.000">
                  <c:v>864.75</c:v>
                </c:pt>
                <c:pt idx="805" formatCode="#,##0.000">
                  <c:v>861.5</c:v>
                </c:pt>
                <c:pt idx="806" formatCode="#,##0.000">
                  <c:v>855.25</c:v>
                </c:pt>
                <c:pt idx="807" formatCode="#,##0.000">
                  <c:v>852.25</c:v>
                </c:pt>
                <c:pt idx="808" formatCode="#,##0.000">
                  <c:v>801.25</c:v>
                </c:pt>
                <c:pt idx="809" formatCode="#,##0.000">
                  <c:v>824.5</c:v>
                </c:pt>
                <c:pt idx="810" formatCode="#,##0.000">
                  <c:v>845</c:v>
                </c:pt>
                <c:pt idx="811" formatCode="#,##0.000">
                  <c:v>845.75</c:v>
                </c:pt>
                <c:pt idx="812" formatCode="#,##0.000">
                  <c:v>858</c:v>
                </c:pt>
                <c:pt idx="813" formatCode="#,##0.000">
                  <c:v>882.75</c:v>
                </c:pt>
                <c:pt idx="814" formatCode="#,##0.000">
                  <c:v>899.25</c:v>
                </c:pt>
                <c:pt idx="815" formatCode="#,##0.000">
                  <c:v>885.75</c:v>
                </c:pt>
                <c:pt idx="816" formatCode="#,##0.000">
                  <c:v>895.75</c:v>
                </c:pt>
                <c:pt idx="817" formatCode="#,##0.000">
                  <c:v>913.5</c:v>
                </c:pt>
                <c:pt idx="818" formatCode="#,##0.000">
                  <c:v>895.75</c:v>
                </c:pt>
                <c:pt idx="819" formatCode="#,##0.000">
                  <c:v>894.5</c:v>
                </c:pt>
                <c:pt idx="820" formatCode="#,##0.000">
                  <c:v>900.5</c:v>
                </c:pt>
                <c:pt idx="821" formatCode="#,##0.000">
                  <c:v>941</c:v>
                </c:pt>
                <c:pt idx="822" formatCode="#,##0.000">
                  <c:v>923.25</c:v>
                </c:pt>
                <c:pt idx="823" formatCode="#,##0.000">
                  <c:v>927</c:v>
                </c:pt>
                <c:pt idx="824" formatCode="#,##0.000">
                  <c:v>939.25</c:v>
                </c:pt>
                <c:pt idx="825" formatCode="#,##0.000">
                  <c:v>938.25</c:v>
                </c:pt>
                <c:pt idx="826" formatCode="#,##0.000">
                  <c:v>949.5</c:v>
                </c:pt>
                <c:pt idx="827" formatCode="#,##0.000">
                  <c:v>920.5</c:v>
                </c:pt>
                <c:pt idx="828" formatCode="#,##0.000">
                  <c:v>914.5</c:v>
                </c:pt>
                <c:pt idx="829" formatCode="#,##0.000">
                  <c:v>897</c:v>
                </c:pt>
                <c:pt idx="830" formatCode="#,##0.000">
                  <c:v>892.25</c:v>
                </c:pt>
                <c:pt idx="831" formatCode="#,##0.000">
                  <c:v>865.25</c:v>
                </c:pt>
                <c:pt idx="832" formatCode="#,##0.000">
                  <c:v>831</c:v>
                </c:pt>
                <c:pt idx="833" formatCode="#,##0.000">
                  <c:v>850.5</c:v>
                </c:pt>
                <c:pt idx="834" formatCode="#,##0.000">
                  <c:v>851</c:v>
                </c:pt>
                <c:pt idx="835" formatCode="#,##0.000">
                  <c:v>834.75</c:v>
                </c:pt>
                <c:pt idx="836" formatCode="#,##0.000">
                  <c:v>837</c:v>
                </c:pt>
                <c:pt idx="837" formatCode="#,##0.000">
                  <c:v>814.75</c:v>
                </c:pt>
                <c:pt idx="838" formatCode="#,##0.000">
                  <c:v>831.5</c:v>
                </c:pt>
                <c:pt idx="839" formatCode="#,##0.000">
                  <c:v>787.25</c:v>
                </c:pt>
                <c:pt idx="840" formatCode="#,##0.000">
                  <c:v>751.5</c:v>
                </c:pt>
                <c:pt idx="841" formatCode="#,##0.000">
                  <c:v>754.5</c:v>
                </c:pt>
                <c:pt idx="842" formatCode="#,##0.000">
                  <c:v>777.5</c:v>
                </c:pt>
                <c:pt idx="843" formatCode="#,##0.000">
                  <c:v>783.75</c:v>
                </c:pt>
                <c:pt idx="844" formatCode="#,##0.000">
                  <c:v>805.25</c:v>
                </c:pt>
                <c:pt idx="845" formatCode="#,##0.000">
                  <c:v>788.25</c:v>
                </c:pt>
                <c:pt idx="846" formatCode="#,##0.000">
                  <c:v>777</c:v>
                </c:pt>
                <c:pt idx="847" formatCode="#,##0.000">
                  <c:v>774.25</c:v>
                </c:pt>
                <c:pt idx="848" formatCode="#,##0.000">
                  <c:v>780.75</c:v>
                </c:pt>
                <c:pt idx="849" formatCode="#,##0.000">
                  <c:v>802.25</c:v>
                </c:pt>
                <c:pt idx="850" formatCode="#,##0.000">
                  <c:v>811</c:v>
                </c:pt>
                <c:pt idx="851" formatCode="#,##0.000">
                  <c:v>807.5</c:v>
                </c:pt>
                <c:pt idx="852" formatCode="#,##0.000">
                  <c:v>813.75</c:v>
                </c:pt>
                <c:pt idx="853" formatCode="#,##0.000">
                  <c:v>832.75</c:v>
                </c:pt>
                <c:pt idx="854" formatCode="#,##0.000">
                  <c:v>843.5</c:v>
                </c:pt>
                <c:pt idx="855" formatCode="#,##0.000">
                  <c:v>824.75</c:v>
                </c:pt>
                <c:pt idx="856" formatCode="#,##0.000">
                  <c:v>835</c:v>
                </c:pt>
                <c:pt idx="857" formatCode="#,##0.000">
                  <c:v>803</c:v>
                </c:pt>
                <c:pt idx="858" formatCode="#,##0.000">
                  <c:v>795.25</c:v>
                </c:pt>
                <c:pt idx="859" formatCode="#,##0.000">
                  <c:v>803.75</c:v>
                </c:pt>
                <c:pt idx="860" formatCode="#,##0.000">
                  <c:v>814</c:v>
                </c:pt>
                <c:pt idx="861" formatCode="#,##0.000">
                  <c:v>831</c:v>
                </c:pt>
                <c:pt idx="862" formatCode="#,##0.000">
                  <c:v>831.25</c:v>
                </c:pt>
                <c:pt idx="863" formatCode="#,##0.000">
                  <c:v>848</c:v>
                </c:pt>
                <c:pt idx="864" formatCode="#,##0.000">
                  <c:v>845</c:v>
                </c:pt>
                <c:pt idx="865" formatCode="#,##0.000">
                  <c:v>847.75</c:v>
                </c:pt>
                <c:pt idx="866" formatCode="#,##0.000">
                  <c:v>805</c:v>
                </c:pt>
                <c:pt idx="867" formatCode="#,##0.000">
                  <c:v>821.25</c:v>
                </c:pt>
                <c:pt idx="868" formatCode="#,##0.000">
                  <c:v>821.75</c:v>
                </c:pt>
                <c:pt idx="869" formatCode="#,##0.000">
                  <c:v>839</c:v>
                </c:pt>
                <c:pt idx="870" formatCode="#,##0.000">
                  <c:v>855.75</c:v>
                </c:pt>
                <c:pt idx="871" formatCode="#,##0.000">
                  <c:v>856.75</c:v>
                </c:pt>
                <c:pt idx="872" formatCode="#,##0.000">
                  <c:v>834.5</c:v>
                </c:pt>
                <c:pt idx="873" formatCode="#,##0.000">
                  <c:v>843.25</c:v>
                </c:pt>
                <c:pt idx="874" formatCode="#,##0.000">
                  <c:v>820.75</c:v>
                </c:pt>
                <c:pt idx="875" formatCode="#,##0.000">
                  <c:v>810.25</c:v>
                </c:pt>
                <c:pt idx="876" formatCode="#,##0.000">
                  <c:v>809.5</c:v>
                </c:pt>
                <c:pt idx="877" formatCode="#,##0.000">
                  <c:v>812.5</c:v>
                </c:pt>
                <c:pt idx="878" formatCode="#,##0.000">
                  <c:v>819.75</c:v>
                </c:pt>
                <c:pt idx="879" formatCode="#,##0.000">
                  <c:v>830.25</c:v>
                </c:pt>
                <c:pt idx="880" formatCode="#,##0.000">
                  <c:v>842.75</c:v>
                </c:pt>
                <c:pt idx="881" formatCode="#,##0.000">
                  <c:v>832.75</c:v>
                </c:pt>
                <c:pt idx="882" formatCode="#,##0.000">
                  <c:v>828.75</c:v>
                </c:pt>
                <c:pt idx="883" formatCode="#,##0.000">
                  <c:v>833.25</c:v>
                </c:pt>
                <c:pt idx="884" formatCode="#,##0.000">
                  <c:v>819.75</c:v>
                </c:pt>
                <c:pt idx="885" formatCode="#,##0.000">
                  <c:v>845.75</c:v>
                </c:pt>
                <c:pt idx="886" formatCode="#,##0.000">
                  <c:v>850</c:v>
                </c:pt>
                <c:pt idx="887" formatCode="#,##0.000">
                  <c:v>858</c:v>
                </c:pt>
                <c:pt idx="888" formatCode="#,##0.000">
                  <c:v>878.5</c:v>
                </c:pt>
                <c:pt idx="889" formatCode="#,##0.000">
                  <c:v>886</c:v>
                </c:pt>
                <c:pt idx="890" formatCode="#,##0.000">
                  <c:v>883</c:v>
                </c:pt>
                <c:pt idx="891" formatCode="#,##0.000">
                  <c:v>873.25</c:v>
                </c:pt>
                <c:pt idx="892" formatCode="#,##0.000">
                  <c:v>890.25</c:v>
                </c:pt>
                <c:pt idx="893" formatCode="#,##0.000">
                  <c:v>915</c:v>
                </c:pt>
                <c:pt idx="894" formatCode="#,##0.000">
                  <c:v>910.5</c:v>
                </c:pt>
                <c:pt idx="895" formatCode="#,##0.000">
                  <c:v>938</c:v>
                </c:pt>
                <c:pt idx="896" formatCode="#,##0.000">
                  <c:v>959</c:v>
                </c:pt>
                <c:pt idx="897" formatCode="#,##0.000">
                  <c:v>940.75</c:v>
                </c:pt>
                <c:pt idx="898" formatCode="#,##0.000">
                  <c:v>956.5</c:v>
                </c:pt>
                <c:pt idx="899" formatCode="#,##0.000">
                  <c:v>958.5</c:v>
                </c:pt>
                <c:pt idx="900" formatCode="#,##0.000">
                  <c:v>971.25</c:v>
                </c:pt>
                <c:pt idx="901" formatCode="#,##0.000">
                  <c:v>958.25</c:v>
                </c:pt>
                <c:pt idx="902" formatCode="#,##0.000">
                  <c:v>954</c:v>
                </c:pt>
                <c:pt idx="903" formatCode="#,##0.000">
                  <c:v>925.5</c:v>
                </c:pt>
                <c:pt idx="904" formatCode="#,##0.000">
                  <c:v>914.25</c:v>
                </c:pt>
                <c:pt idx="905" formatCode="#,##0.000">
                  <c:v>912.5</c:v>
                </c:pt>
                <c:pt idx="906" formatCode="#,##0.000">
                  <c:v>915.5</c:v>
                </c:pt>
                <c:pt idx="907" formatCode="#,##0.000">
                  <c:v>922</c:v>
                </c:pt>
                <c:pt idx="908" formatCode="#,##0.000">
                  <c:v>963</c:v>
                </c:pt>
                <c:pt idx="909" formatCode="#,##0.000">
                  <c:v>990</c:v>
                </c:pt>
                <c:pt idx="910" formatCode="#,##0.000">
                  <c:v>1009</c:v>
                </c:pt>
                <c:pt idx="911" formatCode="#,##0.000">
                  <c:v>993.5</c:v>
                </c:pt>
                <c:pt idx="912" formatCode="#,##0.000">
                  <c:v>986</c:v>
                </c:pt>
                <c:pt idx="913" formatCode="#,##0.000">
                  <c:v>990</c:v>
                </c:pt>
                <c:pt idx="914" formatCode="#,##0.000">
                  <c:v>991.5</c:v>
                </c:pt>
                <c:pt idx="915" formatCode="#,##0.000">
                  <c:v>976</c:v>
                </c:pt>
                <c:pt idx="916" formatCode="#,##0.000">
                  <c:v>959</c:v>
                </c:pt>
                <c:pt idx="917" formatCode="#,##0.000">
                  <c:v>964.25</c:v>
                </c:pt>
                <c:pt idx="918" formatCode="#,##0.000">
                  <c:v>964.5</c:v>
                </c:pt>
                <c:pt idx="919" formatCode="#,##0.000">
                  <c:v>972.75</c:v>
                </c:pt>
                <c:pt idx="920" formatCode="#,##0.000">
                  <c:v>977</c:v>
                </c:pt>
                <c:pt idx="921" formatCode="#,##0.000">
                  <c:v>971.75</c:v>
                </c:pt>
                <c:pt idx="922" formatCode="#,##0.000">
                  <c:v>971.25</c:v>
                </c:pt>
                <c:pt idx="923" formatCode="#,##0.000">
                  <c:v>972</c:v>
                </c:pt>
                <c:pt idx="924" formatCode="#,##0.000">
                  <c:v>974.25</c:v>
                </c:pt>
                <c:pt idx="925" formatCode="#,##0.000">
                  <c:v>970.5</c:v>
                </c:pt>
                <c:pt idx="926" formatCode="#,##0.000">
                  <c:v>977.25</c:v>
                </c:pt>
                <c:pt idx="927" formatCode="#,##0.000">
                  <c:v>967</c:v>
                </c:pt>
                <c:pt idx="928" formatCode="#,##0.000">
                  <c:v>984</c:v>
                </c:pt>
                <c:pt idx="929" formatCode="#,##0.000">
                  <c:v>1003.75</c:v>
                </c:pt>
                <c:pt idx="930" formatCode="#,##0.000">
                  <c:v>1002.75</c:v>
                </c:pt>
                <c:pt idx="931" formatCode="#,##0.000">
                  <c:v>1024.5</c:v>
                </c:pt>
                <c:pt idx="932" formatCode="#,##0.000">
                  <c:v>1022.25</c:v>
                </c:pt>
                <c:pt idx="933" formatCode="#,##0.000">
                  <c:v>1042.75</c:v>
                </c:pt>
                <c:pt idx="934" formatCode="#,##0.000">
                  <c:v>1020.75</c:v>
                </c:pt>
                <c:pt idx="935" formatCode="#,##0.000">
                  <c:v>1018.5</c:v>
                </c:pt>
                <c:pt idx="936" formatCode="#,##0.000">
                  <c:v>1007</c:v>
                </c:pt>
                <c:pt idx="937" formatCode="#,##0.000">
                  <c:v>992.5</c:v>
                </c:pt>
                <c:pt idx="938" formatCode="#,##0.000">
                  <c:v>991.5</c:v>
                </c:pt>
                <c:pt idx="939" formatCode="#,##0.000">
                  <c:v>968.25</c:v>
                </c:pt>
                <c:pt idx="940" formatCode="#,##0.000">
                  <c:v>938.25</c:v>
                </c:pt>
                <c:pt idx="941" formatCode="#,##0.000">
                  <c:v>932</c:v>
                </c:pt>
                <c:pt idx="942" formatCode="#,##0.000">
                  <c:v>951.5</c:v>
                </c:pt>
                <c:pt idx="943" formatCode="#,##0.000">
                  <c:v>926.25</c:v>
                </c:pt>
                <c:pt idx="944" formatCode="#,##0.000">
                  <c:v>885.5</c:v>
                </c:pt>
                <c:pt idx="945" formatCode="#,##0.000">
                  <c:v>871.25</c:v>
                </c:pt>
                <c:pt idx="946" formatCode="#,##0.000">
                  <c:v>848.75</c:v>
                </c:pt>
                <c:pt idx="947" formatCode="#,##0.000">
                  <c:v>802</c:v>
                </c:pt>
                <c:pt idx="948" formatCode="#,##0.000">
                  <c:v>782.25</c:v>
                </c:pt>
                <c:pt idx="949" formatCode="#,##0.000">
                  <c:v>788.25</c:v>
                </c:pt>
                <c:pt idx="950" formatCode="#,##0.000">
                  <c:v>811.75</c:v>
                </c:pt>
                <c:pt idx="951" formatCode="#,##0.000">
                  <c:v>812</c:v>
                </c:pt>
                <c:pt idx="952" formatCode="#,##0.000">
                  <c:v>811.5</c:v>
                </c:pt>
                <c:pt idx="953" formatCode="#,##0.000">
                  <c:v>799.75</c:v>
                </c:pt>
                <c:pt idx="954" formatCode="#,##0.000">
                  <c:v>809.5</c:v>
                </c:pt>
                <c:pt idx="955" formatCode="#,##0.000">
                  <c:v>810.75</c:v>
                </c:pt>
                <c:pt idx="956" formatCode="#,##0.000">
                  <c:v>814</c:v>
                </c:pt>
                <c:pt idx="957" formatCode="#,##0.000">
                  <c:v>835</c:v>
                </c:pt>
                <c:pt idx="958" formatCode="#,##0.000">
                  <c:v>844.75</c:v>
                </c:pt>
                <c:pt idx="959" formatCode="#,##0.000">
                  <c:v>859</c:v>
                </c:pt>
                <c:pt idx="960" formatCode="#,##0.000">
                  <c:v>842.75</c:v>
                </c:pt>
                <c:pt idx="961" formatCode="#,##0.000">
                  <c:v>812.25</c:v>
                </c:pt>
                <c:pt idx="962" formatCode="#,##0.000">
                  <c:v>814.5</c:v>
                </c:pt>
                <c:pt idx="963" formatCode="#,##0.000">
                  <c:v>816.25</c:v>
                </c:pt>
                <c:pt idx="964" formatCode="#,##0.000">
                  <c:v>819</c:v>
                </c:pt>
                <c:pt idx="965" formatCode="#,##0.000">
                  <c:v>813</c:v>
                </c:pt>
                <c:pt idx="966" formatCode="#,##0.000">
                  <c:v>814.5</c:v>
                </c:pt>
                <c:pt idx="967" formatCode="#,##0.000">
                  <c:v>822.5</c:v>
                </c:pt>
                <c:pt idx="968" formatCode="#,##0.000">
                  <c:v>821</c:v>
                </c:pt>
                <c:pt idx="969" formatCode="#,##0.000">
                  <c:v>813.5</c:v>
                </c:pt>
                <c:pt idx="970" formatCode="#,##0.000">
                  <c:v>822.25</c:v>
                </c:pt>
                <c:pt idx="971" formatCode="#,##0.000">
                  <c:v>807.25</c:v>
                </c:pt>
                <c:pt idx="972" formatCode="#,##0.000">
                  <c:v>796.5</c:v>
                </c:pt>
                <c:pt idx="973" formatCode="#,##0.000">
                  <c:v>802.25</c:v>
                </c:pt>
                <c:pt idx="974" formatCode="#,##0.000">
                  <c:v>807.75</c:v>
                </c:pt>
                <c:pt idx="975" formatCode="#,##0.000">
                  <c:v>818.5</c:v>
                </c:pt>
                <c:pt idx="976" formatCode="#,##0.000">
                  <c:v>831.25</c:v>
                </c:pt>
                <c:pt idx="977" formatCode="#,##0.000">
                  <c:v>819.75</c:v>
                </c:pt>
                <c:pt idx="978" formatCode="#,##0.000">
                  <c:v>785.75</c:v>
                </c:pt>
                <c:pt idx="979" formatCode="#,##0.000">
                  <c:v>805.5</c:v>
                </c:pt>
                <c:pt idx="980" formatCode="#,##0.000">
                  <c:v>832.5</c:v>
                </c:pt>
                <c:pt idx="981" formatCode="#,##0.000">
                  <c:v>823</c:v>
                </c:pt>
                <c:pt idx="982" formatCode="#,##0.000">
                  <c:v>798</c:v>
                </c:pt>
                <c:pt idx="983" formatCode="#,##0.000">
                  <c:v>815.5</c:v>
                </c:pt>
                <c:pt idx="984" formatCode="#,##0.000">
                  <c:v>825.5</c:v>
                </c:pt>
                <c:pt idx="985" formatCode="#,##0.000">
                  <c:v>803.25</c:v>
                </c:pt>
                <c:pt idx="986" formatCode="#,##0.000">
                  <c:v>815.75</c:v>
                </c:pt>
                <c:pt idx="987" formatCode="#,##0.000">
                  <c:v>810.25</c:v>
                </c:pt>
                <c:pt idx="988" formatCode="#,##0.000">
                  <c:v>787.75</c:v>
                </c:pt>
                <c:pt idx="989" formatCode="#,##0.000">
                  <c:v>798</c:v>
                </c:pt>
                <c:pt idx="990" formatCode="#,##0.000">
                  <c:v>768.5</c:v>
                </c:pt>
                <c:pt idx="991" formatCode="#,##0.000">
                  <c:v>775</c:v>
                </c:pt>
                <c:pt idx="992" formatCode="#,##0.000">
                  <c:v>741.75</c:v>
                </c:pt>
                <c:pt idx="993" formatCode="#,##0.000">
                  <c:v>734.5</c:v>
                </c:pt>
                <c:pt idx="994" formatCode="#,##0.000">
                  <c:v>749</c:v>
                </c:pt>
                <c:pt idx="995" formatCode="#,##0.000">
                  <c:v>745.25</c:v>
                </c:pt>
                <c:pt idx="996" formatCode="#,##0.000">
                  <c:v>729.25</c:v>
                </c:pt>
                <c:pt idx="997" formatCode="#,##0.000">
                  <c:v>736.75</c:v>
                </c:pt>
                <c:pt idx="998" formatCode="#,##0.000">
                  <c:v>766.5</c:v>
                </c:pt>
                <c:pt idx="999" formatCode="#,##0.000">
                  <c:v>770</c:v>
                </c:pt>
                <c:pt idx="1000" formatCode="#,##0.000">
                  <c:v>784.75</c:v>
                </c:pt>
                <c:pt idx="1001" formatCode="#,##0.000">
                  <c:v>785.5</c:v>
                </c:pt>
                <c:pt idx="1002" formatCode="#,##0.000">
                  <c:v>794</c:v>
                </c:pt>
                <c:pt idx="1003" formatCode="#,##0.000">
                  <c:v>779.5</c:v>
                </c:pt>
                <c:pt idx="1004" formatCode="#,##0.000">
                  <c:v>784</c:v>
                </c:pt>
                <c:pt idx="1005" formatCode="#,##0.000">
                  <c:v>795.25</c:v>
                </c:pt>
                <c:pt idx="1006" formatCode="#,##0.000">
                  <c:v>784.25</c:v>
                </c:pt>
                <c:pt idx="1007" formatCode="#,##0.000">
                  <c:v>773</c:v>
                </c:pt>
                <c:pt idx="1008" formatCode="#,##0.000">
                  <c:v>765</c:v>
                </c:pt>
                <c:pt idx="1009" formatCode="#,##0.000">
                  <c:v>782.25</c:v>
                </c:pt>
                <c:pt idx="1010" formatCode="#,##0.000">
                  <c:v>763.5</c:v>
                </c:pt>
                <c:pt idx="1011" formatCode="#,##0.000">
                  <c:v>767</c:v>
                </c:pt>
                <c:pt idx="1012" formatCode="#,##0.000">
                  <c:v>734.75</c:v>
                </c:pt>
                <c:pt idx="1013" formatCode="#,##0.000">
                  <c:v>751.5</c:v>
                </c:pt>
                <c:pt idx="1014" formatCode="#,##0.000">
                  <c:v>754.5</c:v>
                </c:pt>
                <c:pt idx="1015" formatCode="#,##0.000">
                  <c:v>773</c:v>
                </c:pt>
                <c:pt idx="1016" formatCode="#,##0.000">
                  <c:v>773.25</c:v>
                </c:pt>
                <c:pt idx="1017" formatCode="#,##0.000">
                  <c:v>771</c:v>
                </c:pt>
                <c:pt idx="1018" formatCode="#,##0.000">
                  <c:v>779</c:v>
                </c:pt>
                <c:pt idx="1019" formatCode="#,##0.000">
                  <c:v>770.5</c:v>
                </c:pt>
                <c:pt idx="1020" formatCode="#,##0.000">
                  <c:v>783</c:v>
                </c:pt>
                <c:pt idx="1021" formatCode="#,##0.000">
                  <c:v>787.5</c:v>
                </c:pt>
                <c:pt idx="1022" formatCode="#,##0.000">
                  <c:v>804.5</c:v>
                </c:pt>
                <c:pt idx="1023" formatCode="#,##0.000">
                  <c:v>809.25</c:v>
                </c:pt>
                <c:pt idx="1024" formatCode="#,##0.000">
                  <c:v>815.75</c:v>
                </c:pt>
                <c:pt idx="1025" formatCode="#,##0.000">
                  <c:v>823.75</c:v>
                </c:pt>
                <c:pt idx="1026" formatCode="#,##0.000">
                  <c:v>830.25</c:v>
                </c:pt>
                <c:pt idx="1027" formatCode="#,##0.000">
                  <c:v>836.75</c:v>
                </c:pt>
                <c:pt idx="1028" formatCode="#,##0.000">
                  <c:v>834</c:v>
                </c:pt>
                <c:pt idx="1029" formatCode="#,##0.000">
                  <c:v>821.25</c:v>
                </c:pt>
                <c:pt idx="1030" formatCode="#,##0.000">
                  <c:v>825.75</c:v>
                </c:pt>
                <c:pt idx="1031" formatCode="#,##0.000">
                  <c:v>805</c:v>
                </c:pt>
                <c:pt idx="1032" formatCode="#,##0.000">
                  <c:v>806</c:v>
                </c:pt>
                <c:pt idx="1033" formatCode="#,##0.000">
                  <c:v>821</c:v>
                </c:pt>
                <c:pt idx="1034" formatCode="#,##0.000">
                  <c:v>834.25</c:v>
                </c:pt>
                <c:pt idx="1035" formatCode="#,##0.000">
                  <c:v>859</c:v>
                </c:pt>
                <c:pt idx="1036" formatCode="#,##0.000">
                  <c:v>863.75</c:v>
                </c:pt>
                <c:pt idx="1037" formatCode="#,##0.000">
                  <c:v>869.25</c:v>
                </c:pt>
                <c:pt idx="1038" formatCode="#,##0.000">
                  <c:v>885</c:v>
                </c:pt>
                <c:pt idx="1039" formatCode="#,##0.000">
                  <c:v>876.5</c:v>
                </c:pt>
                <c:pt idx="1040" formatCode="#,##0.000">
                  <c:v>876.75</c:v>
                </c:pt>
                <c:pt idx="1041" formatCode="#,##0.000">
                  <c:v>874.5</c:v>
                </c:pt>
                <c:pt idx="1042" formatCode="#,##0.000">
                  <c:v>871</c:v>
                </c:pt>
                <c:pt idx="1043" formatCode="#,##0.000">
                  <c:v>860</c:v>
                </c:pt>
                <c:pt idx="1044" formatCode="#,##0.000">
                  <c:v>866.25</c:v>
                </c:pt>
                <c:pt idx="1045" formatCode="#,##0.000">
                  <c:v>859.5</c:v>
                </c:pt>
                <c:pt idx="1046" formatCode="#,##0.000">
                  <c:v>866.25</c:v>
                </c:pt>
                <c:pt idx="1047" formatCode="#,##0.000">
                  <c:v>872</c:v>
                </c:pt>
                <c:pt idx="1048" formatCode="#,##0.000">
                  <c:v>885.25</c:v>
                </c:pt>
                <c:pt idx="1049" formatCode="#,##0.000">
                  <c:v>874</c:v>
                </c:pt>
                <c:pt idx="1050" formatCode="#,##0.000">
                  <c:v>882.25</c:v>
                </c:pt>
                <c:pt idx="1051" formatCode="#,##0.000">
                  <c:v>905.25</c:v>
                </c:pt>
                <c:pt idx="1052" formatCode="#,##0.000">
                  <c:v>887.5</c:v>
                </c:pt>
                <c:pt idx="1053" formatCode="#,##0.000">
                  <c:v>873.25</c:v>
                </c:pt>
                <c:pt idx="1054" formatCode="#,##0.000">
                  <c:v>877.25</c:v>
                </c:pt>
                <c:pt idx="1055" formatCode="#,##0.000">
                  <c:v>857.25</c:v>
                </c:pt>
                <c:pt idx="1056" formatCode="#,##0.000">
                  <c:v>860</c:v>
                </c:pt>
                <c:pt idx="1057" formatCode="#,##0.000">
                  <c:v>880.5</c:v>
                </c:pt>
                <c:pt idx="1058" formatCode="#,##0.000">
                  <c:v>886</c:v>
                </c:pt>
                <c:pt idx="1059" formatCode="#,##0.000">
                  <c:v>898.25</c:v>
                </c:pt>
                <c:pt idx="1060" formatCode="#,##0.000">
                  <c:v>902.5</c:v>
                </c:pt>
                <c:pt idx="1061" formatCode="#,##0.000">
                  <c:v>912</c:v>
                </c:pt>
                <c:pt idx="1062" formatCode="#,##0.000">
                  <c:v>939.25</c:v>
                </c:pt>
                <c:pt idx="1063" formatCode="#,##0.000">
                  <c:v>936.25</c:v>
                </c:pt>
                <c:pt idx="1064" formatCode="#,##0.000">
                  <c:v>929.25</c:v>
                </c:pt>
                <c:pt idx="1065" formatCode="#,##0.000">
                  <c:v>925.75</c:v>
                </c:pt>
                <c:pt idx="1066" formatCode="#,##0.000">
                  <c:v>928.25</c:v>
                </c:pt>
                <c:pt idx="1067" formatCode="#,##0.000">
                  <c:v>934.75</c:v>
                </c:pt>
                <c:pt idx="1068" formatCode="#,##0.000">
                  <c:v>926</c:v>
                </c:pt>
                <c:pt idx="1069" formatCode="#,##0.000">
                  <c:v>916</c:v>
                </c:pt>
                <c:pt idx="1070" formatCode="#,##0.000">
                  <c:v>929</c:v>
                </c:pt>
                <c:pt idx="1071" formatCode="#,##0.000">
                  <c:v>939</c:v>
                </c:pt>
                <c:pt idx="1072" formatCode="#,##0.000">
                  <c:v>950</c:v>
                </c:pt>
                <c:pt idx="1073" formatCode="#,##0.000">
                  <c:v>941.25</c:v>
                </c:pt>
                <c:pt idx="1074" formatCode="#,##0.000">
                  <c:v>957.5</c:v>
                </c:pt>
                <c:pt idx="1075" formatCode="#,##0.000">
                  <c:v>939</c:v>
                </c:pt>
                <c:pt idx="1076" formatCode="#,##0.000">
                  <c:v>935.5</c:v>
                </c:pt>
                <c:pt idx="1077" formatCode="#,##0.000">
                  <c:v>933.25</c:v>
                </c:pt>
                <c:pt idx="1078" formatCode="#,##0.000">
                  <c:v>943</c:v>
                </c:pt>
                <c:pt idx="1079" formatCode="#,##0.000">
                  <c:v>969</c:v>
                </c:pt>
                <c:pt idx="1080" formatCode="#,##0.000">
                  <c:v>951.75</c:v>
                </c:pt>
                <c:pt idx="1081" formatCode="#,##0.000">
                  <c:v>973.25</c:v>
                </c:pt>
                <c:pt idx="1082" formatCode="#,##0.000">
                  <c:v>964.5</c:v>
                </c:pt>
                <c:pt idx="1083" formatCode="#,##0.000">
                  <c:v>946.25</c:v>
                </c:pt>
                <c:pt idx="1084" formatCode="#,##0.000">
                  <c:v>940.75</c:v>
                </c:pt>
                <c:pt idx="1085" formatCode="#,##0.000">
                  <c:v>928.75</c:v>
                </c:pt>
                <c:pt idx="1086" formatCode="#,##0.000">
                  <c:v>929.75</c:v>
                </c:pt>
                <c:pt idx="1087" formatCode="#,##0.000">
                  <c:v>938</c:v>
                </c:pt>
                <c:pt idx="1088" formatCode="#,##0.000">
                  <c:v>934.75</c:v>
                </c:pt>
                <c:pt idx="1089" formatCode="#,##0.000">
                  <c:v>952</c:v>
                </c:pt>
                <c:pt idx="1090" formatCode="#,##0.000">
                  <c:v>947.5</c:v>
                </c:pt>
                <c:pt idx="1091" formatCode="#,##0.000">
                  <c:v>931.25</c:v>
                </c:pt>
                <c:pt idx="1092" formatCode="#,##0.000">
                  <c:v>904.5</c:v>
                </c:pt>
                <c:pt idx="1093" formatCode="#,##0.000">
                  <c:v>895.75</c:v>
                </c:pt>
                <c:pt idx="1094" formatCode="#,##0.000">
                  <c:v>892.75</c:v>
                </c:pt>
                <c:pt idx="1095" formatCode="#,##0.000">
                  <c:v>885.75</c:v>
                </c:pt>
                <c:pt idx="1096" formatCode="#,##0.000">
                  <c:v>877.5</c:v>
                </c:pt>
                <c:pt idx="1097" formatCode="#,##0.000">
                  <c:v>883.75</c:v>
                </c:pt>
                <c:pt idx="1098" formatCode="#,##0.000">
                  <c:v>880.25</c:v>
                </c:pt>
                <c:pt idx="1099" formatCode="#,##0.000">
                  <c:v>873.25</c:v>
                </c:pt>
                <c:pt idx="1100" formatCode="#,##0.000">
                  <c:v>855.75</c:v>
                </c:pt>
                <c:pt idx="1101" formatCode="#,##0.000">
                  <c:v>865.25</c:v>
                </c:pt>
                <c:pt idx="1102" formatCode="#,##0.000">
                  <c:v>875.75</c:v>
                </c:pt>
                <c:pt idx="1103" formatCode="#,##0.000">
                  <c:v>883.25</c:v>
                </c:pt>
                <c:pt idx="1104" formatCode="#,##0.000">
                  <c:v>876.75</c:v>
                </c:pt>
                <c:pt idx="1105" formatCode="#,##0.000">
                  <c:v>863</c:v>
                </c:pt>
                <c:pt idx="1106" formatCode="#,##0.000">
                  <c:v>849</c:v>
                </c:pt>
                <c:pt idx="1107" formatCode="#,##0.000">
                  <c:v>844.25</c:v>
                </c:pt>
                <c:pt idx="1108" formatCode="#,##0.000">
                  <c:v>843</c:v>
                </c:pt>
                <c:pt idx="1109" formatCode="#,##0.000">
                  <c:v>859.75</c:v>
                </c:pt>
                <c:pt idx="1110" formatCode="#,##0.000">
                  <c:v>857.25</c:v>
                </c:pt>
                <c:pt idx="1111" formatCode="#,##0.000">
                  <c:v>837.5</c:v>
                </c:pt>
                <c:pt idx="1112" formatCode="#,##0.000">
                  <c:v>832.25</c:v>
                </c:pt>
                <c:pt idx="1113" formatCode="#,##0.000">
                  <c:v>802.25</c:v>
                </c:pt>
                <c:pt idx="1114" formatCode="#,##0.000">
                  <c:v>794.75</c:v>
                </c:pt>
                <c:pt idx="1115" formatCode="#,##0.000">
                  <c:v>794.5</c:v>
                </c:pt>
                <c:pt idx="1116" formatCode="#,##0.000">
                  <c:v>811.5</c:v>
                </c:pt>
                <c:pt idx="1117" formatCode="#,##0.000">
                  <c:v>812.75</c:v>
                </c:pt>
                <c:pt idx="1118" formatCode="#,##0.000">
                  <c:v>820.75</c:v>
                </c:pt>
                <c:pt idx="1119" formatCode="#,##0.000">
                  <c:v>820</c:v>
                </c:pt>
                <c:pt idx="1120" formatCode="#,##0.000">
                  <c:v>813.25</c:v>
                </c:pt>
                <c:pt idx="1121" formatCode="#,##0.000">
                  <c:v>817.25</c:v>
                </c:pt>
                <c:pt idx="1122" formatCode="#,##0.000">
                  <c:v>822.5</c:v>
                </c:pt>
                <c:pt idx="1123" formatCode="#,##0.000">
                  <c:v>824.5</c:v>
                </c:pt>
                <c:pt idx="1124" formatCode="#,##0.000">
                  <c:v>837.25</c:v>
                </c:pt>
                <c:pt idx="1125" formatCode="#,##0.000">
                  <c:v>847.75</c:v>
                </c:pt>
                <c:pt idx="1126" formatCode="#,##0.000">
                  <c:v>842.5</c:v>
                </c:pt>
                <c:pt idx="1127" formatCode="#,##0.000">
                  <c:v>851.25</c:v>
                </c:pt>
                <c:pt idx="1128" formatCode="#,##0.000">
                  <c:v>848</c:v>
                </c:pt>
                <c:pt idx="1129" formatCode="#,##0.000">
                  <c:v>847.25</c:v>
                </c:pt>
                <c:pt idx="1130" formatCode="#,##0.000">
                  <c:v>844.25</c:v>
                </c:pt>
                <c:pt idx="1131" formatCode="#,##0.000">
                  <c:v>858.5</c:v>
                </c:pt>
                <c:pt idx="1132" formatCode="#,##0.000">
                  <c:v>846.5</c:v>
                </c:pt>
                <c:pt idx="1133" formatCode="#,##0.000">
                  <c:v>857.25</c:v>
                </c:pt>
                <c:pt idx="1134" formatCode="#,##0.000">
                  <c:v>869</c:v>
                </c:pt>
                <c:pt idx="1135" formatCode="#,##0.000">
                  <c:v>866</c:v>
                </c:pt>
                <c:pt idx="1136" formatCode="#,##0.000">
                  <c:v>884</c:v>
                </c:pt>
                <c:pt idx="1137" formatCode="#,##0.000">
                  <c:v>888</c:v>
                </c:pt>
                <c:pt idx="1138" formatCode="#,##0.000">
                  <c:v>864.5</c:v>
                </c:pt>
                <c:pt idx="1139" formatCode="#,##0.000">
                  <c:v>853.5</c:v>
                </c:pt>
                <c:pt idx="1140" formatCode="#,##0.000">
                  <c:v>857.75</c:v>
                </c:pt>
                <c:pt idx="1141" formatCode="#,##0.000">
                  <c:v>858.5</c:v>
                </c:pt>
                <c:pt idx="1142" formatCode="#,##0.000">
                  <c:v>861.25</c:v>
                </c:pt>
                <c:pt idx="1143" formatCode="#,##0.000">
                  <c:v>848.25</c:v>
                </c:pt>
                <c:pt idx="1144" formatCode="#,##0.000">
                  <c:v>835.75</c:v>
                </c:pt>
                <c:pt idx="1145" formatCode="#,##0.000">
                  <c:v>837</c:v>
                </c:pt>
                <c:pt idx="1146" formatCode="#,##0.000">
                  <c:v>844.25</c:v>
                </c:pt>
                <c:pt idx="1147" formatCode="#,##0.000">
                  <c:v>839.75</c:v>
                </c:pt>
                <c:pt idx="1148" formatCode="#,##0.000">
                  <c:v>829.75</c:v>
                </c:pt>
                <c:pt idx="1149" formatCode="#,##0.000">
                  <c:v>824.5</c:v>
                </c:pt>
                <c:pt idx="1150" formatCode="#,##0.000">
                  <c:v>836</c:v>
                </c:pt>
                <c:pt idx="1151" formatCode="#,##0.000">
                  <c:v>832</c:v>
                </c:pt>
                <c:pt idx="1152" formatCode="#,##0.000">
                  <c:v>826.75</c:v>
                </c:pt>
                <c:pt idx="1153" formatCode="#,##0.000">
                  <c:v>825</c:v>
                </c:pt>
                <c:pt idx="1154" formatCode="#,##0.000">
                  <c:v>807.25</c:v>
                </c:pt>
                <c:pt idx="1155" formatCode="#,##0.000">
                  <c:v>827.25</c:v>
                </c:pt>
                <c:pt idx="1156" formatCode="#,##0.000">
                  <c:v>825.25</c:v>
                </c:pt>
                <c:pt idx="1157" formatCode="#,##0.000">
                  <c:v>788.75</c:v>
                </c:pt>
                <c:pt idx="1158" formatCode="#,##0.000">
                  <c:v>774.5</c:v>
                </c:pt>
                <c:pt idx="1159" formatCode="#,##0.000">
                  <c:v>778.5</c:v>
                </c:pt>
                <c:pt idx="1160" formatCode="#,##0.000">
                  <c:v>793.25</c:v>
                </c:pt>
                <c:pt idx="1161" formatCode="#,##0.000">
                  <c:v>800.75</c:v>
                </c:pt>
                <c:pt idx="1162" formatCode="#,##0.000">
                  <c:v>807</c:v>
                </c:pt>
                <c:pt idx="1163" formatCode="#,##0.000">
                  <c:v>812.5</c:v>
                </c:pt>
                <c:pt idx="1164" formatCode="#,##0.000">
                  <c:v>805.5</c:v>
                </c:pt>
                <c:pt idx="1165" formatCode="#,##0.000">
                  <c:v>795.75</c:v>
                </c:pt>
                <c:pt idx="1166" formatCode="#,##0.000">
                  <c:v>804.5</c:v>
                </c:pt>
                <c:pt idx="1167" formatCode="#,##0.000">
                  <c:v>788.25</c:v>
                </c:pt>
                <c:pt idx="1168" formatCode="#,##0.000">
                  <c:v>780</c:v>
                </c:pt>
                <c:pt idx="1169" formatCode="#,##0.000">
                  <c:v>759.75</c:v>
                </c:pt>
                <c:pt idx="1170" formatCode="#,##0.000">
                  <c:v>752</c:v>
                </c:pt>
                <c:pt idx="1171" formatCode="#,##0.000">
                  <c:v>757.25</c:v>
                </c:pt>
                <c:pt idx="1172" formatCode="#,##0.000">
                  <c:v>771.75</c:v>
                </c:pt>
                <c:pt idx="1173" formatCode="#,##0.000">
                  <c:v>766</c:v>
                </c:pt>
                <c:pt idx="1174" formatCode="#,##0.000">
                  <c:v>753.5</c:v>
                </c:pt>
                <c:pt idx="1175" formatCode="#,##0.000">
                  <c:v>751</c:v>
                </c:pt>
                <c:pt idx="1176" formatCode="#,##0.000">
                  <c:v>738.5</c:v>
                </c:pt>
                <c:pt idx="1177" formatCode="#,##0.000">
                  <c:v>724.75</c:v>
                </c:pt>
                <c:pt idx="1178" formatCode="#,##0.000">
                  <c:v>705</c:v>
                </c:pt>
                <c:pt idx="1179" formatCode="#,##0.000">
                  <c:v>692.5</c:v>
                </c:pt>
                <c:pt idx="1180" formatCode="#,##0.000">
                  <c:v>690</c:v>
                </c:pt>
                <c:pt idx="1181" formatCode="#,##0.000">
                  <c:v>682</c:v>
                </c:pt>
                <c:pt idx="1182" formatCode="#,##0.000">
                  <c:v>682</c:v>
                </c:pt>
                <c:pt idx="1183" formatCode="#,##0.000">
                  <c:v>674.5</c:v>
                </c:pt>
                <c:pt idx="1184" formatCode="#,##0.000">
                  <c:v>674.75</c:v>
                </c:pt>
                <c:pt idx="1185" formatCode="#,##0.000">
                  <c:v>696.5</c:v>
                </c:pt>
                <c:pt idx="1186" formatCode="#,##0.000">
                  <c:v>696.5</c:v>
                </c:pt>
                <c:pt idx="1187" formatCode="#,##0.000">
                  <c:v>697</c:v>
                </c:pt>
                <c:pt idx="1188" formatCode="#,##0.000">
                  <c:v>706.75</c:v>
                </c:pt>
                <c:pt idx="1189" formatCode="#,##0.000">
                  <c:v>716.5</c:v>
                </c:pt>
                <c:pt idx="1190" formatCode="#,##0.000">
                  <c:v>737.5</c:v>
                </c:pt>
                <c:pt idx="1191" formatCode="#,##0.000">
                  <c:v>730</c:v>
                </c:pt>
                <c:pt idx="1192" formatCode="#,##0.000">
                  <c:v>713.5</c:v>
                </c:pt>
                <c:pt idx="1193" formatCode="#,##0.000">
                  <c:v>718.75</c:v>
                </c:pt>
                <c:pt idx="1194" formatCode="#,##0.000">
                  <c:v>718.5</c:v>
                </c:pt>
                <c:pt idx="1195" formatCode="#,##0.000">
                  <c:v>710.25</c:v>
                </c:pt>
                <c:pt idx="1196" formatCode="#,##0.000">
                  <c:v>704.75</c:v>
                </c:pt>
                <c:pt idx="1197" formatCode="#,##0.000">
                  <c:v>708.25</c:v>
                </c:pt>
                <c:pt idx="1198" formatCode="#,##0.000">
                  <c:v>717.75</c:v>
                </c:pt>
                <c:pt idx="1199" formatCode="#,##0.000">
                  <c:v>711</c:v>
                </c:pt>
                <c:pt idx="1200" formatCode="#,##0.000">
                  <c:v>740</c:v>
                </c:pt>
                <c:pt idx="1201" formatCode="#,##0.000">
                  <c:v>748.25</c:v>
                </c:pt>
                <c:pt idx="1202" formatCode="#,##0.000">
                  <c:v>771</c:v>
                </c:pt>
                <c:pt idx="1203" formatCode="#,##0.000">
                  <c:v>744.25</c:v>
                </c:pt>
                <c:pt idx="1204" formatCode="#,##0.000">
                  <c:v>744.5</c:v>
                </c:pt>
                <c:pt idx="1205" formatCode="#,##0.000">
                  <c:v>775</c:v>
                </c:pt>
                <c:pt idx="1206" formatCode="#,##0.000">
                  <c:v>791.5</c:v>
                </c:pt>
                <c:pt idx="1207" formatCode="#,##0.000">
                  <c:v>775.25</c:v>
                </c:pt>
                <c:pt idx="1208" formatCode="#,##0.000">
                  <c:v>743.5</c:v>
                </c:pt>
                <c:pt idx="1209" formatCode="#,##0.000">
                  <c:v>746</c:v>
                </c:pt>
                <c:pt idx="1210" formatCode="#,##0.000">
                  <c:v>743.5</c:v>
                </c:pt>
                <c:pt idx="1211" formatCode="#,##0.000">
                  <c:v>717.25</c:v>
                </c:pt>
                <c:pt idx="1212" formatCode="#,##0.000">
                  <c:v>724</c:v>
                </c:pt>
                <c:pt idx="1213" formatCode="#,##0.000">
                  <c:v>746.5</c:v>
                </c:pt>
                <c:pt idx="1214" formatCode="#,##0.000">
                  <c:v>730</c:v>
                </c:pt>
                <c:pt idx="1215" formatCode="#,##0.000">
                  <c:v>727.25</c:v>
                </c:pt>
                <c:pt idx="1216" formatCode="#,##0.000">
                  <c:v>739</c:v>
                </c:pt>
                <c:pt idx="1217" formatCode="#,##0.000">
                  <c:v>701.25</c:v>
                </c:pt>
                <c:pt idx="1218" formatCode="#,##0.000">
                  <c:v>692.5</c:v>
                </c:pt>
                <c:pt idx="1219" formatCode="#,##0.000">
                  <c:v>705.75</c:v>
                </c:pt>
                <c:pt idx="1220" formatCode="#,##0.000">
                  <c:v>711</c:v>
                </c:pt>
                <c:pt idx="1221" formatCode="#,##0.000">
                  <c:v>703.75</c:v>
                </c:pt>
                <c:pt idx="1222" formatCode="#,##0.000">
                  <c:v>708.75</c:v>
                </c:pt>
                <c:pt idx="1223" formatCode="#,##0.000">
                  <c:v>722</c:v>
                </c:pt>
                <c:pt idx="1224" formatCode="#,##0.000">
                  <c:v>715.75</c:v>
                </c:pt>
                <c:pt idx="1225" formatCode="#,##0.000">
                  <c:v>714.5</c:v>
                </c:pt>
                <c:pt idx="1226" formatCode="#,##0.000">
                  <c:v>704.75</c:v>
                </c:pt>
                <c:pt idx="1227" formatCode="#,##0.000">
                  <c:v>690</c:v>
                </c:pt>
                <c:pt idx="1228" formatCode="#,##0.000">
                  <c:v>691.25</c:v>
                </c:pt>
                <c:pt idx="1229" formatCode="#,##0.000">
                  <c:v>688.75</c:v>
                </c:pt>
                <c:pt idx="1230" formatCode="#,##0.000">
                  <c:v>693.75</c:v>
                </c:pt>
                <c:pt idx="1231" formatCode="#,##0.000">
                  <c:v>695.25</c:v>
                </c:pt>
                <c:pt idx="1232" formatCode="#,##0.000">
                  <c:v>704.5</c:v>
                </c:pt>
                <c:pt idx="1233" formatCode="#,##0.000">
                  <c:v>706.25</c:v>
                </c:pt>
                <c:pt idx="1234" formatCode="#,##0.000">
                  <c:v>713.5</c:v>
                </c:pt>
                <c:pt idx="1235" formatCode="#,##0.000">
                  <c:v>713.5</c:v>
                </c:pt>
                <c:pt idx="1236" formatCode="#,##0.000">
                  <c:v>722</c:v>
                </c:pt>
                <c:pt idx="1237" formatCode="#,##0.000">
                  <c:v>709</c:v>
                </c:pt>
                <c:pt idx="1238" formatCode="#,##0.000">
                  <c:v>713</c:v>
                </c:pt>
                <c:pt idx="1239" formatCode="#,##0.000">
                  <c:v>698</c:v>
                </c:pt>
                <c:pt idx="1240" formatCode="#,##0.000">
                  <c:v>690</c:v>
                </c:pt>
                <c:pt idx="1241" formatCode="#,##0.000">
                  <c:v>691.5</c:v>
                </c:pt>
                <c:pt idx="1242" formatCode="#,##0.000">
                  <c:v>682.25</c:v>
                </c:pt>
                <c:pt idx="1243" formatCode="#,##0.000">
                  <c:v>697</c:v>
                </c:pt>
                <c:pt idx="1244" formatCode="#,##0.000">
                  <c:v>697.25</c:v>
                </c:pt>
                <c:pt idx="1245" formatCode="#,##0.000">
                  <c:v>689.25</c:v>
                </c:pt>
                <c:pt idx="1246" formatCode="#,##0.000">
                  <c:v>685.25</c:v>
                </c:pt>
                <c:pt idx="1247" formatCode="#,##0.000">
                  <c:v>702.5</c:v>
                </c:pt>
                <c:pt idx="1248" formatCode="#,##0.000">
                  <c:v>710.5</c:v>
                </c:pt>
                <c:pt idx="1249" formatCode="#,##0.000">
                  <c:v>714.75</c:v>
                </c:pt>
                <c:pt idx="1250" formatCode="#,##0.000">
                  <c:v>708.5</c:v>
                </c:pt>
                <c:pt idx="1251" formatCode="#,##0.000">
                  <c:v>723</c:v>
                </c:pt>
                <c:pt idx="1252" formatCode="#,##0.000">
                  <c:v>713.25</c:v>
                </c:pt>
                <c:pt idx="1253" formatCode="#,##0.000">
                  <c:v>694.5</c:v>
                </c:pt>
                <c:pt idx="1254" formatCode="#,##0.000">
                  <c:v>710.5</c:v>
                </c:pt>
                <c:pt idx="1255" formatCode="#,##0.000">
                  <c:v>695.25</c:v>
                </c:pt>
                <c:pt idx="1256" formatCode="#,##0.000">
                  <c:v>700.5</c:v>
                </c:pt>
                <c:pt idx="1257" formatCode="#,##0.000">
                  <c:v>697.25</c:v>
                </c:pt>
                <c:pt idx="1258" formatCode="#,##0.000">
                  <c:v>703.5</c:v>
                </c:pt>
                <c:pt idx="1259" formatCode="#,##0.000">
                  <c:v>707.25</c:v>
                </c:pt>
                <c:pt idx="1260" formatCode="#,##0.000">
                  <c:v>711.75</c:v>
                </c:pt>
                <c:pt idx="1261" formatCode="#,##0.000">
                  <c:v>715</c:v>
                </c:pt>
                <c:pt idx="1262" formatCode="#,##0.000">
                  <c:v>735</c:v>
                </c:pt>
                <c:pt idx="1263" formatCode="#,##0.000">
                  <c:v>737</c:v>
                </c:pt>
                <c:pt idx="1264" formatCode="#,##0.000">
                  <c:v>739.5</c:v>
                </c:pt>
                <c:pt idx="1265" formatCode="#,##0.000">
                  <c:v>736.25</c:v>
                </c:pt>
                <c:pt idx="1266" formatCode="#,##0.000">
                  <c:v>727</c:v>
                </c:pt>
                <c:pt idx="1267" formatCode="#,##0.000">
                  <c:v>735.25</c:v>
                </c:pt>
                <c:pt idx="1268" formatCode="#,##0.000">
                  <c:v>745.5</c:v>
                </c:pt>
                <c:pt idx="1269" formatCode="#,##0.000">
                  <c:v>763.25</c:v>
                </c:pt>
                <c:pt idx="1270" formatCode="#,##0.000">
                  <c:v>760.25</c:v>
                </c:pt>
                <c:pt idx="1271" formatCode="#,##0.000">
                  <c:v>773</c:v>
                </c:pt>
                <c:pt idx="1272" formatCode="#,##0.000">
                  <c:v>761.25</c:v>
                </c:pt>
                <c:pt idx="1273" formatCode="#,##0.000">
                  <c:v>768</c:v>
                </c:pt>
                <c:pt idx="1274" formatCode="#,##0.000">
                  <c:v>763</c:v>
                </c:pt>
                <c:pt idx="1275" formatCode="#,##0.000">
                  <c:v>764.25</c:v>
                </c:pt>
                <c:pt idx="1276" formatCode="#,##0.000">
                  <c:v>758.5</c:v>
                </c:pt>
                <c:pt idx="1277">
                  <c:v>756.75</c:v>
                </c:pt>
                <c:pt idx="1278" formatCode="#,##0.000">
                  <c:v>753.5</c:v>
                </c:pt>
                <c:pt idx="1279" formatCode="#,##0.000">
                  <c:v>745.25</c:v>
                </c:pt>
                <c:pt idx="1280" formatCode="#,##0.000">
                  <c:v>743</c:v>
                </c:pt>
                <c:pt idx="1281" formatCode="#,##0.000">
                  <c:v>745.25</c:v>
                </c:pt>
                <c:pt idx="1282" formatCode="#,##0.000">
                  <c:v>748.75</c:v>
                </c:pt>
                <c:pt idx="1283" formatCode="#,##0.000">
                  <c:v>744.25</c:v>
                </c:pt>
                <c:pt idx="1284" formatCode="#,##0.000">
                  <c:v>750.25</c:v>
                </c:pt>
                <c:pt idx="1285" formatCode="#,##0.000">
                  <c:v>753.75</c:v>
                </c:pt>
                <c:pt idx="1286" formatCode="#,##0.000">
                  <c:v>739</c:v>
                </c:pt>
                <c:pt idx="1287" formatCode="#,##0.000">
                  <c:v>746</c:v>
                </c:pt>
                <c:pt idx="1288">
                  <c:v>752</c:v>
                </c:pt>
                <c:pt idx="1289" formatCode="#,##0.000">
                  <c:v>761.25</c:v>
                </c:pt>
                <c:pt idx="1290" formatCode="#,##0.000">
                  <c:v>769.75</c:v>
                </c:pt>
                <c:pt idx="1291" formatCode="#,##0.000">
                  <c:v>750</c:v>
                </c:pt>
                <c:pt idx="1292" formatCode="#,##0.000">
                  <c:v>742.75</c:v>
                </c:pt>
                <c:pt idx="1293" formatCode="#,##0.000">
                  <c:v>748.25</c:v>
                </c:pt>
                <c:pt idx="1294" formatCode="#,##0.000">
                  <c:v>754</c:v>
                </c:pt>
                <c:pt idx="1295" formatCode="#,##0.000">
                  <c:v>749.25</c:v>
                </c:pt>
                <c:pt idx="1296" formatCode="#,##0.000">
                  <c:v>751.5</c:v>
                </c:pt>
                <c:pt idx="1297" formatCode="#,##0.000">
                  <c:v>750</c:v>
                </c:pt>
                <c:pt idx="1298" formatCode="#,##0.000">
                  <c:v>735.75</c:v>
                </c:pt>
                <c:pt idx="1299" formatCode="#,##0.000">
                  <c:v>730.75</c:v>
                </c:pt>
                <c:pt idx="1300" formatCode="#,##0.000">
                  <c:v>714.75</c:v>
                </c:pt>
                <c:pt idx="1301" formatCode="#,##0.000">
                  <c:v>709</c:v>
                </c:pt>
                <c:pt idx="1302" formatCode="#,##0.000">
                  <c:v>713.75</c:v>
                </c:pt>
                <c:pt idx="1303" formatCode="#,##0.000">
                  <c:v>707.5</c:v>
                </c:pt>
                <c:pt idx="1304" formatCode="#,##0.000">
                  <c:v>702.5</c:v>
                </c:pt>
                <c:pt idx="1305" formatCode="#,##0.000">
                  <c:v>671</c:v>
                </c:pt>
                <c:pt idx="1306" formatCode="#,##0.000">
                  <c:v>648.5</c:v>
                </c:pt>
                <c:pt idx="1307" formatCode="#,##0.000">
                  <c:v>647.5</c:v>
                </c:pt>
                <c:pt idx="1308" formatCode="#,##0.000">
                  <c:v>663</c:v>
                </c:pt>
                <c:pt idx="1309" formatCode="#,##0.000">
                  <c:v>666.25</c:v>
                </c:pt>
                <c:pt idx="1310" formatCode="#,##0.000">
                  <c:v>673.5</c:v>
                </c:pt>
                <c:pt idx="1311" formatCode="#,##0.000">
                  <c:v>697.25</c:v>
                </c:pt>
                <c:pt idx="1312" formatCode="#,##0.000">
                  <c:v>694.75</c:v>
                </c:pt>
                <c:pt idx="1313" formatCode="#,##0.000">
                  <c:v>695.5</c:v>
                </c:pt>
                <c:pt idx="1314" formatCode="#,##0.000">
                  <c:v>708.75</c:v>
                </c:pt>
                <c:pt idx="1315" formatCode="#,##0.000">
                  <c:v>702.25</c:v>
                </c:pt>
                <c:pt idx="1316" formatCode="#,##0.000">
                  <c:v>704.25</c:v>
                </c:pt>
                <c:pt idx="1317" formatCode="#,##0.000">
                  <c:v>708.75</c:v>
                </c:pt>
                <c:pt idx="1318" formatCode="#,##0.000">
                  <c:v>715</c:v>
                </c:pt>
                <c:pt idx="1319" formatCode="#,##0.000">
                  <c:v>726.25</c:v>
                </c:pt>
                <c:pt idx="1320" formatCode="#,##0.000">
                  <c:v>728.5</c:v>
                </c:pt>
                <c:pt idx="1321" formatCode="#,##0.000">
                  <c:v>738.75</c:v>
                </c:pt>
                <c:pt idx="1322" formatCode="#,##0.000">
                  <c:v>735.75</c:v>
                </c:pt>
                <c:pt idx="1323" formatCode="#,##0.000">
                  <c:v>733</c:v>
                </c:pt>
                <c:pt idx="1324" formatCode="#,##0.000">
                  <c:v>749</c:v>
                </c:pt>
                <c:pt idx="1325" formatCode="#,##0.000">
                  <c:v>751.25</c:v>
                </c:pt>
                <c:pt idx="1326" formatCode="#,##0.000">
                  <c:v>744.75</c:v>
                </c:pt>
                <c:pt idx="1327" formatCode="#,##0.000">
                  <c:v>698</c:v>
                </c:pt>
                <c:pt idx="1328" formatCode="#,##0.000">
                  <c:v>664.25</c:v>
                </c:pt>
                <c:pt idx="1329" formatCode="#,##0.000">
                  <c:v>654.75</c:v>
                </c:pt>
                <c:pt idx="1330" formatCode="#,##0.000">
                  <c:v>651.75</c:v>
                </c:pt>
                <c:pt idx="1331" formatCode="#,##0.000">
                  <c:v>614.5</c:v>
                </c:pt>
                <c:pt idx="1332" formatCode="#,##0.000">
                  <c:v>638.25</c:v>
                </c:pt>
                <c:pt idx="1333" formatCode="#,##0.000">
                  <c:v>643.5</c:v>
                </c:pt>
                <c:pt idx="1334" formatCode="#,##0.000">
                  <c:v>663.5</c:v>
                </c:pt>
                <c:pt idx="1335" formatCode="#,##0.000">
                  <c:v>661.75</c:v>
                </c:pt>
                <c:pt idx="1336" formatCode="#,##0.000">
                  <c:v>668.25</c:v>
                </c:pt>
                <c:pt idx="1337" formatCode="#,##0.000">
                  <c:v>670.75</c:v>
                </c:pt>
                <c:pt idx="1338" formatCode="#,##0.000">
                  <c:v>683.75</c:v>
                </c:pt>
                <c:pt idx="1339" formatCode="#,##0.000">
                  <c:v>668.75</c:v>
                </c:pt>
                <c:pt idx="1340" formatCode="#,##0.000">
                  <c:v>673.25</c:v>
                </c:pt>
                <c:pt idx="1341" formatCode="#,##0.000">
                  <c:v>681</c:v>
                </c:pt>
                <c:pt idx="1342" formatCode="#,##0.000">
                  <c:v>673</c:v>
                </c:pt>
                <c:pt idx="1343" formatCode="#,##0.000">
                  <c:v>664.75</c:v>
                </c:pt>
                <c:pt idx="1344">
                  <c:v>659.5</c:v>
                </c:pt>
                <c:pt idx="1345" formatCode="#,##0.000">
                  <c:v>654.25</c:v>
                </c:pt>
                <c:pt idx="1346">
                  <c:v>649.75</c:v>
                </c:pt>
                <c:pt idx="1347">
                  <c:v>668.5</c:v>
                </c:pt>
                <c:pt idx="1348" formatCode="#,##0.000">
                  <c:v>655.75</c:v>
                </c:pt>
                <c:pt idx="1349" formatCode="#,##0.000">
                  <c:v>670.75</c:v>
                </c:pt>
                <c:pt idx="1350" formatCode="#,##0.000">
                  <c:v>679.75</c:v>
                </c:pt>
                <c:pt idx="1351" formatCode="#,##0.000">
                  <c:v>691</c:v>
                </c:pt>
                <c:pt idx="1352" formatCode="#,##0.000">
                  <c:v>702.5</c:v>
                </c:pt>
                <c:pt idx="1353" formatCode="#,##0.000">
                  <c:v>702</c:v>
                </c:pt>
                <c:pt idx="1354" formatCode="#,##0.000">
                  <c:v>690.75</c:v>
                </c:pt>
                <c:pt idx="1355">
                  <c:v>693</c:v>
                </c:pt>
                <c:pt idx="1356" formatCode="#,##0.000">
                  <c:v>688.75</c:v>
                </c:pt>
                <c:pt idx="1357" formatCode="#,##0.000">
                  <c:v>697.5</c:v>
                </c:pt>
                <c:pt idx="1358" formatCode="#,##0.000">
                  <c:v>703.5</c:v>
                </c:pt>
                <c:pt idx="1359" formatCode="#,##0.000">
                  <c:v>699.5</c:v>
                </c:pt>
                <c:pt idx="1360" formatCode="#,##0.000">
                  <c:v>700</c:v>
                </c:pt>
                <c:pt idx="1361" formatCode="#,##0.000">
                  <c:v>687</c:v>
                </c:pt>
                <c:pt idx="1362" formatCode="#,##0.000">
                  <c:v>691.75</c:v>
                </c:pt>
                <c:pt idx="1363" formatCode="#,##0.000">
                  <c:v>686.5</c:v>
                </c:pt>
                <c:pt idx="1364">
                  <c:v>678.25</c:v>
                </c:pt>
                <c:pt idx="1365" formatCode="#,##0.000">
                  <c:v>697.25</c:v>
                </c:pt>
                <c:pt idx="1366" formatCode="#,##0.000">
                  <c:v>704.75</c:v>
                </c:pt>
                <c:pt idx="1367" formatCode="#,##0.000">
                  <c:v>689.75</c:v>
                </c:pt>
                <c:pt idx="1368" formatCode="#,##0.000">
                  <c:v>695.75</c:v>
                </c:pt>
                <c:pt idx="1369" formatCode="#,##0.000">
                  <c:v>701.75</c:v>
                </c:pt>
                <c:pt idx="1370" formatCode="#,##0.000">
                  <c:v>708</c:v>
                </c:pt>
                <c:pt idx="1371" formatCode="#,##0.000">
                  <c:v>716.75</c:v>
                </c:pt>
                <c:pt idx="1372" formatCode="#,##0.000">
                  <c:v>722.25</c:v>
                </c:pt>
                <c:pt idx="1373" formatCode="#,##0.000">
                  <c:v>725.5</c:v>
                </c:pt>
                <c:pt idx="1374">
                  <c:v>749.5</c:v>
                </c:pt>
                <c:pt idx="1375">
                  <c:v>737.25</c:v>
                </c:pt>
                <c:pt idx="1376">
                  <c:v>760.5</c:v>
                </c:pt>
                <c:pt idx="1377">
                  <c:v>767.25</c:v>
                </c:pt>
                <c:pt idx="1378">
                  <c:v>797.25</c:v>
                </c:pt>
                <c:pt idx="1379">
                  <c:v>780.5</c:v>
                </c:pt>
                <c:pt idx="1380">
                  <c:v>780.25</c:v>
                </c:pt>
                <c:pt idx="1381">
                  <c:v>724.75</c:v>
                </c:pt>
                <c:pt idx="1382">
                  <c:v>717.75</c:v>
                </c:pt>
                <c:pt idx="1383">
                  <c:v>718.25</c:v>
                </c:pt>
                <c:pt idx="1384" formatCode="#,##0.000">
                  <c:v>706</c:v>
                </c:pt>
                <c:pt idx="1385" formatCode="#,##0.000">
                  <c:v>698</c:v>
                </c:pt>
                <c:pt idx="1386" formatCode="#,##0.000">
                  <c:v>701</c:v>
                </c:pt>
                <c:pt idx="1387" formatCode="#,##0.000">
                  <c:v>708.25</c:v>
                </c:pt>
                <c:pt idx="1388" formatCode="#,##0.000">
                  <c:v>712.5</c:v>
                </c:pt>
                <c:pt idx="1389" formatCode="#,##0.000">
                  <c:v>719.5</c:v>
                </c:pt>
                <c:pt idx="1390" formatCode="#,##0.000">
                  <c:v>726.5</c:v>
                </c:pt>
                <c:pt idx="1391" formatCode="#,##0.000">
                  <c:v>739</c:v>
                </c:pt>
                <c:pt idx="1392" formatCode="#,##0.000">
                  <c:v>739.5</c:v>
                </c:pt>
                <c:pt idx="1393" formatCode="#,##0.000">
                  <c:v>723</c:v>
                </c:pt>
                <c:pt idx="1394" formatCode="#,##0.000">
                  <c:v>731.25</c:v>
                </c:pt>
                <c:pt idx="1395" formatCode="#,##0.000">
                  <c:v>721.5</c:v>
                </c:pt>
                <c:pt idx="1396" formatCode="#,##0.000">
                  <c:v>726.75</c:v>
                </c:pt>
                <c:pt idx="1397" formatCode="#,##0.000">
                  <c:v>716.25</c:v>
                </c:pt>
                <c:pt idx="1398" formatCode="#,##0.000">
                  <c:v>723.75</c:v>
                </c:pt>
                <c:pt idx="1399" formatCode="#,##0.000">
                  <c:v>724</c:v>
                </c:pt>
                <c:pt idx="1400" formatCode="#,##0.000">
                  <c:v>714.25</c:v>
                </c:pt>
                <c:pt idx="1401" formatCode="#,##0.000">
                  <c:v>702.5</c:v>
                </c:pt>
                <c:pt idx="1402" formatCode="#,##0.000">
                  <c:v>705.25</c:v>
                </c:pt>
                <c:pt idx="1403" formatCode="#,##0.000">
                  <c:v>708</c:v>
                </c:pt>
                <c:pt idx="1404" formatCode="#,##0.000">
                  <c:v>703.75</c:v>
                </c:pt>
                <c:pt idx="1405" formatCode="#,##0.000">
                  <c:v>714.5</c:v>
                </c:pt>
                <c:pt idx="1406" formatCode="#,##0.000">
                  <c:v>721.25</c:v>
                </c:pt>
                <c:pt idx="1407" formatCode="#,##0.000">
                  <c:v>736.5</c:v>
                </c:pt>
                <c:pt idx="1408" formatCode="#,##0.000">
                  <c:v>728.25</c:v>
                </c:pt>
                <c:pt idx="1409" formatCode="#,##0.000">
                  <c:v>712.25</c:v>
                </c:pt>
                <c:pt idx="1410" formatCode="#,##0.000">
                  <c:v>714.75</c:v>
                </c:pt>
                <c:pt idx="1411" formatCode="#,##0.000">
                  <c:v>710.25</c:v>
                </c:pt>
                <c:pt idx="1412" formatCode="#,##0.000">
                  <c:v>720.25</c:v>
                </c:pt>
                <c:pt idx="1413" formatCode="#,##0.000">
                  <c:v>708.75</c:v>
                </c:pt>
                <c:pt idx="1414">
                  <c:v>710.5</c:v>
                </c:pt>
                <c:pt idx="1415" formatCode="#,##0.000">
                  <c:v>709</c:v>
                </c:pt>
                <c:pt idx="1416" formatCode="#,##0.000">
                  <c:v>705.25</c:v>
                </c:pt>
                <c:pt idx="1417" formatCode="#,##0.000">
                  <c:v>695.25</c:v>
                </c:pt>
                <c:pt idx="1418" formatCode="#,##0.000">
                  <c:v>710.75</c:v>
                </c:pt>
                <c:pt idx="1419" formatCode="#,##0.000">
                  <c:v>712.25</c:v>
                </c:pt>
                <c:pt idx="1420" formatCode="#,##0.000">
                  <c:v>707</c:v>
                </c:pt>
                <c:pt idx="1421" formatCode="#,##0.000">
                  <c:v>710.5</c:v>
                </c:pt>
                <c:pt idx="1422" formatCode="#,##0.000">
                  <c:v>717.5</c:v>
                </c:pt>
                <c:pt idx="1423" formatCode="#,##0.000">
                  <c:v>731.75</c:v>
                </c:pt>
                <c:pt idx="1424">
                  <c:v>731.5</c:v>
                </c:pt>
                <c:pt idx="1425">
                  <c:v>719</c:v>
                </c:pt>
                <c:pt idx="1426">
                  <c:v>720.75</c:v>
                </c:pt>
                <c:pt idx="1427">
                  <c:v>721.25</c:v>
                </c:pt>
                <c:pt idx="1428">
                  <c:v>724.5</c:v>
                </c:pt>
                <c:pt idx="1429">
                  <c:v>735.5</c:v>
                </c:pt>
                <c:pt idx="1430">
                  <c:v>753.5</c:v>
                </c:pt>
                <c:pt idx="1431">
                  <c:v>746.5</c:v>
                </c:pt>
                <c:pt idx="1432">
                  <c:v>754.25</c:v>
                </c:pt>
                <c:pt idx="1433">
                  <c:v>730</c:v>
                </c:pt>
                <c:pt idx="1434">
                  <c:v>737.75</c:v>
                </c:pt>
                <c:pt idx="1435">
                  <c:v>745.75</c:v>
                </c:pt>
                <c:pt idx="1436">
                  <c:v>748.75</c:v>
                </c:pt>
                <c:pt idx="1437">
                  <c:v>737.25</c:v>
                </c:pt>
                <c:pt idx="1438">
                  <c:v>747</c:v>
                </c:pt>
                <c:pt idx="1439">
                  <c:v>747.25</c:v>
                </c:pt>
                <c:pt idx="1440">
                  <c:v>751</c:v>
                </c:pt>
                <c:pt idx="1441">
                  <c:v>746.25</c:v>
                </c:pt>
                <c:pt idx="1442">
                  <c:v>737.25</c:v>
                </c:pt>
                <c:pt idx="1443">
                  <c:v>724</c:v>
                </c:pt>
                <c:pt idx="1444">
                  <c:v>724.25</c:v>
                </c:pt>
                <c:pt idx="1445">
                  <c:v>737</c:v>
                </c:pt>
                <c:pt idx="1446">
                  <c:v>740.25</c:v>
                </c:pt>
                <c:pt idx="1447" formatCode="#,##0.000">
                  <c:v>735.75</c:v>
                </c:pt>
                <c:pt idx="1448" formatCode="#,##0.000">
                  <c:v>755.75</c:v>
                </c:pt>
                <c:pt idx="1449" formatCode="#,##0.000">
                  <c:v>733.5</c:v>
                </c:pt>
                <c:pt idx="1450" formatCode="#,##0.000">
                  <c:v>714.25</c:v>
                </c:pt>
                <c:pt idx="1451" formatCode="#,##0.000">
                  <c:v>699.5</c:v>
                </c:pt>
                <c:pt idx="1452" formatCode="#,##0.000">
                  <c:v>684.5</c:v>
                </c:pt>
                <c:pt idx="1453" formatCode="#,##0.000">
                  <c:v>686.25</c:v>
                </c:pt>
                <c:pt idx="1454" formatCode="#,##0.000">
                  <c:v>686.5</c:v>
                </c:pt>
                <c:pt idx="1455" formatCode="#,##0.000">
                  <c:v>685.25</c:v>
                </c:pt>
                <c:pt idx="1456" formatCode="#,##0.000">
                  <c:v>687.5</c:v>
                </c:pt>
                <c:pt idx="1457" formatCode="#,##0.000">
                  <c:v>682.25</c:v>
                </c:pt>
                <c:pt idx="1458">
                  <c:v>662</c:v>
                </c:pt>
                <c:pt idx="1459" formatCode="#,##0.000">
                  <c:v>672.5</c:v>
                </c:pt>
                <c:pt idx="1460" formatCode="#,##0.000">
                  <c:v>662</c:v>
                </c:pt>
                <c:pt idx="1461" formatCode="#,##0.000">
                  <c:v>671.5</c:v>
                </c:pt>
                <c:pt idx="1462" formatCode="#,##0.000">
                  <c:v>676.5</c:v>
                </c:pt>
                <c:pt idx="1463" formatCode="#,##0.000">
                  <c:v>673.75</c:v>
                </c:pt>
                <c:pt idx="1464" formatCode="#,##0.000">
                  <c:v>666.5</c:v>
                </c:pt>
                <c:pt idx="1465" formatCode="#,##0.000">
                  <c:v>664.75</c:v>
                </c:pt>
                <c:pt idx="1466" formatCode="#,##0.000">
                  <c:v>677</c:v>
                </c:pt>
                <c:pt idx="1467" formatCode="#,##0.000">
                  <c:v>708.5</c:v>
                </c:pt>
                <c:pt idx="1468" formatCode="#,##0.000">
                  <c:v>718</c:v>
                </c:pt>
                <c:pt idx="1469" formatCode="#,##0.000">
                  <c:v>712.75</c:v>
                </c:pt>
                <c:pt idx="1470" formatCode="#,##0.000">
                  <c:v>703.75</c:v>
                </c:pt>
                <c:pt idx="1471" formatCode="#,##0.000">
                  <c:v>711</c:v>
                </c:pt>
                <c:pt idx="1472" formatCode="#,##0.000">
                  <c:v>699.5</c:v>
                </c:pt>
                <c:pt idx="1473">
                  <c:v>695.75</c:v>
                </c:pt>
                <c:pt idx="1474" formatCode="#,##0.000">
                  <c:v>707.5</c:v>
                </c:pt>
                <c:pt idx="1475" formatCode="#,##0.000">
                  <c:v>706.5</c:v>
                </c:pt>
                <c:pt idx="1476" formatCode="#,##0.000">
                  <c:v>710.25</c:v>
                </c:pt>
                <c:pt idx="1477" formatCode="#,##0.000">
                  <c:v>710.5</c:v>
                </c:pt>
                <c:pt idx="1478" formatCode="#,##0.000">
                  <c:v>718.5</c:v>
                </c:pt>
                <c:pt idx="1479" formatCode="#,##0.000">
                  <c:v>721.5</c:v>
                </c:pt>
                <c:pt idx="1480" formatCode="#,##0.000">
                  <c:v>741.5</c:v>
                </c:pt>
                <c:pt idx="1481" formatCode="#,##0.000">
                  <c:v>735</c:v>
                </c:pt>
                <c:pt idx="1482" formatCode="#,##0.000">
                  <c:v>740</c:v>
                </c:pt>
                <c:pt idx="1483" formatCode="#,##0.000">
                  <c:v>742.5</c:v>
                </c:pt>
                <c:pt idx="1484" formatCode="#,##0.000">
                  <c:v>746.5</c:v>
                </c:pt>
                <c:pt idx="1485" formatCode="#,##0.000">
                  <c:v>740.25</c:v>
                </c:pt>
                <c:pt idx="1486" formatCode="#,##0.000">
                  <c:v>731</c:v>
                </c:pt>
                <c:pt idx="1487" formatCode="#,##0.000">
                  <c:v>719.75</c:v>
                </c:pt>
                <c:pt idx="1488">
                  <c:v>711.5</c:v>
                </c:pt>
                <c:pt idx="1489" formatCode="#,##0.000">
                  <c:v>716.75</c:v>
                </c:pt>
                <c:pt idx="1490" formatCode="#,##0.000">
                  <c:v>708.75</c:v>
                </c:pt>
                <c:pt idx="1491" formatCode="#,##0.000">
                  <c:v>718.5</c:v>
                </c:pt>
                <c:pt idx="1492" formatCode="#,##0.000">
                  <c:v>735.25</c:v>
                </c:pt>
                <c:pt idx="1493" formatCode="#,##0.000">
                  <c:v>739.25</c:v>
                </c:pt>
                <c:pt idx="1494" formatCode="#,##0.000">
                  <c:v>737.75</c:v>
                </c:pt>
                <c:pt idx="1495" formatCode="#,##0.000">
                  <c:v>729.75</c:v>
                </c:pt>
                <c:pt idx="1496" formatCode="#,##0.000">
                  <c:v>715.75</c:v>
                </c:pt>
                <c:pt idx="1497" formatCode="#,##0.000">
                  <c:v>712.75</c:v>
                </c:pt>
                <c:pt idx="1498" formatCode="#,##0.000">
                  <c:v>713.5</c:v>
                </c:pt>
                <c:pt idx="1499" formatCode="#,##0.000">
                  <c:v>699</c:v>
                </c:pt>
                <c:pt idx="1500" formatCode="#,##0.000">
                  <c:v>697.75</c:v>
                </c:pt>
                <c:pt idx="1501" formatCode="#,##0.000">
                  <c:v>692.75</c:v>
                </c:pt>
                <c:pt idx="1502" formatCode="#,##0.000">
                  <c:v>647.5</c:v>
                </c:pt>
                <c:pt idx="1503">
                  <c:v>665.5</c:v>
                </c:pt>
                <c:pt idx="1504" formatCode="#,##0.000">
                  <c:v>643.5</c:v>
                </c:pt>
                <c:pt idx="1505" formatCode="#,##0.000">
                  <c:v>624.25</c:v>
                </c:pt>
                <c:pt idx="1506" formatCode="#,##0.000">
                  <c:v>628.5</c:v>
                </c:pt>
                <c:pt idx="1507" formatCode="#,##0.000">
                  <c:v>628.25</c:v>
                </c:pt>
                <c:pt idx="1508" formatCode="#,##0.000">
                  <c:v>630.5</c:v>
                </c:pt>
                <c:pt idx="1509" formatCode="#,##0.000">
                  <c:v>640</c:v>
                </c:pt>
                <c:pt idx="1510" formatCode="#,##0.000">
                  <c:v>642.75</c:v>
                </c:pt>
                <c:pt idx="1511" formatCode="#,##0.000">
                  <c:v>648.75</c:v>
                </c:pt>
                <c:pt idx="1512" formatCode="#,##0.000">
                  <c:v>640.25</c:v>
                </c:pt>
                <c:pt idx="1513" formatCode="#,##0.000">
                  <c:v>639</c:v>
                </c:pt>
                <c:pt idx="1514" formatCode="#,##0.000">
                  <c:v>637.75</c:v>
                </c:pt>
                <c:pt idx="1515">
                  <c:v>622.25</c:v>
                </c:pt>
                <c:pt idx="1516" formatCode="#,##0.000">
                  <c:v>628.5</c:v>
                </c:pt>
                <c:pt idx="1517" formatCode="#,##0.000">
                  <c:v>630</c:v>
                </c:pt>
                <c:pt idx="1518" formatCode="#,##0.000">
                  <c:v>620.25</c:v>
                </c:pt>
                <c:pt idx="1519" formatCode="#,##0.000">
                  <c:v>635.75</c:v>
                </c:pt>
                <c:pt idx="1520" formatCode="#,##0.000">
                  <c:v>654.25</c:v>
                </c:pt>
                <c:pt idx="1521" formatCode="#,##0.000">
                  <c:v>655</c:v>
                </c:pt>
                <c:pt idx="1522" formatCode="#,##0.000">
                  <c:v>673.75</c:v>
                </c:pt>
                <c:pt idx="1523" formatCode="#,##0.000">
                  <c:v>675.75</c:v>
                </c:pt>
                <c:pt idx="1524" formatCode="#,##0.000">
                  <c:v>652.25</c:v>
                </c:pt>
                <c:pt idx="1525" formatCode="#,##0.000">
                  <c:v>653.75</c:v>
                </c:pt>
                <c:pt idx="1526" formatCode="#,##0.000">
                  <c:v>653.75</c:v>
                </c:pt>
                <c:pt idx="1527" formatCode="#,##0.000">
                  <c:v>671.5</c:v>
                </c:pt>
                <c:pt idx="1528" formatCode="#,##0.000">
                  <c:v>676</c:v>
                </c:pt>
                <c:pt idx="1529" formatCode="#,##0.000">
                  <c:v>672.75</c:v>
                </c:pt>
                <c:pt idx="1530" formatCode="#,##0.000">
                  <c:v>678</c:v>
                </c:pt>
                <c:pt idx="1531" formatCode="#,##0.000">
                  <c:v>670.75</c:v>
                </c:pt>
                <c:pt idx="1532" formatCode="#,##0.000">
                  <c:v>678.75</c:v>
                </c:pt>
                <c:pt idx="1533" formatCode="#,##0.000">
                  <c:v>685.5</c:v>
                </c:pt>
                <c:pt idx="1534" formatCode="#,##0.000">
                  <c:v>698.75</c:v>
                </c:pt>
                <c:pt idx="1535" formatCode="#,##0.000">
                  <c:v>705.75</c:v>
                </c:pt>
                <c:pt idx="1536" formatCode="#,##0.000">
                  <c:v>674.75</c:v>
                </c:pt>
                <c:pt idx="1537" formatCode="#,##0.000">
                  <c:v>683.25</c:v>
                </c:pt>
                <c:pt idx="1538" formatCode="#,##0.000">
                  <c:v>687.25</c:v>
                </c:pt>
                <c:pt idx="1539" formatCode="#,##0.000">
                  <c:v>687.75</c:v>
                </c:pt>
                <c:pt idx="1540">
                  <c:v>696</c:v>
                </c:pt>
                <c:pt idx="1541" formatCode="#,##0.000">
                  <c:v>710.25</c:v>
                </c:pt>
                <c:pt idx="1542" formatCode="#,##0.000">
                  <c:v>708.5</c:v>
                </c:pt>
                <c:pt idx="1543" formatCode="#,##0.000">
                  <c:v>711</c:v>
                </c:pt>
                <c:pt idx="1544" formatCode="#,##0.000">
                  <c:v>688.5</c:v>
                </c:pt>
                <c:pt idx="1545">
                  <c:v>685</c:v>
                </c:pt>
                <c:pt idx="1546" formatCode="#,##0.000">
                  <c:v>690.5</c:v>
                </c:pt>
                <c:pt idx="1547" formatCode="#,##0.000">
                  <c:v>687</c:v>
                </c:pt>
                <c:pt idx="1548" formatCode="#,##0.000">
                  <c:v>708.5</c:v>
                </c:pt>
                <c:pt idx="1549" formatCode="#,##0.000">
                  <c:v>722.75</c:v>
                </c:pt>
                <c:pt idx="1550" formatCode="#,##0.000">
                  <c:v>725.75</c:v>
                </c:pt>
                <c:pt idx="1551" formatCode="#,##0.000">
                  <c:v>730</c:v>
                </c:pt>
                <c:pt idx="1552" formatCode="#,##0.000">
                  <c:v>723.75</c:v>
                </c:pt>
                <c:pt idx="1553" formatCode="#,##0.000">
                  <c:v>724</c:v>
                </c:pt>
                <c:pt idx="1554" formatCode="#,##0.000">
                  <c:v>730</c:v>
                </c:pt>
                <c:pt idx="1555" formatCode="#,##0.000">
                  <c:v>725</c:v>
                </c:pt>
                <c:pt idx="1556" formatCode="#,##0.000">
                  <c:v>769.5</c:v>
                </c:pt>
                <c:pt idx="1557" formatCode="#,##0.000">
                  <c:v>816.5</c:v>
                </c:pt>
                <c:pt idx="1558" formatCode="#,##0.000">
                  <c:v>816.5</c:v>
                </c:pt>
                <c:pt idx="1559" formatCode="#,##0.000">
                  <c:v>868.25</c:v>
                </c:pt>
                <c:pt idx="1560" formatCode="#,##0.000">
                  <c:v>905.25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4D-414F-AD5E-1E54A52C39A0}"/>
            </c:ext>
          </c:extLst>
        </c:ser>
        <c:ser>
          <c:idx val="6"/>
          <c:order val="6"/>
          <c:tx>
            <c:strRef>
              <c:f>'Kotacija Brent, Benzin i Dizel'!$L$4</c:f>
              <c:strCache>
                <c:ptCount val="1"/>
                <c:pt idx="0">
                  <c:v>Eurodizel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('Kotacija Brent, Benzin i Dizel'!$B$5:$B$761,'Kotacija Brent, Benzin i Dizel'!$B$763:$B$1593)</c:f>
              <c:numCache>
                <c:formatCode>m/d/yyyy</c:formatCode>
                <c:ptCount val="1588"/>
                <c:pt idx="0">
                  <c:v>43832</c:v>
                </c:pt>
                <c:pt idx="1">
                  <c:v>43833</c:v>
                </c:pt>
                <c:pt idx="2">
                  <c:v>43836</c:v>
                </c:pt>
                <c:pt idx="3">
                  <c:v>43837</c:v>
                </c:pt>
                <c:pt idx="4">
                  <c:v>43838</c:v>
                </c:pt>
                <c:pt idx="5">
                  <c:v>43839</c:v>
                </c:pt>
                <c:pt idx="6">
                  <c:v>43840</c:v>
                </c:pt>
                <c:pt idx="7">
                  <c:v>43843</c:v>
                </c:pt>
                <c:pt idx="8">
                  <c:v>43844</c:v>
                </c:pt>
                <c:pt idx="9">
                  <c:v>43845</c:v>
                </c:pt>
                <c:pt idx="10">
                  <c:v>43846</c:v>
                </c:pt>
                <c:pt idx="11">
                  <c:v>43847</c:v>
                </c:pt>
                <c:pt idx="12">
                  <c:v>43850</c:v>
                </c:pt>
                <c:pt idx="13">
                  <c:v>43851</c:v>
                </c:pt>
                <c:pt idx="14">
                  <c:v>43852</c:v>
                </c:pt>
                <c:pt idx="15">
                  <c:v>43853</c:v>
                </c:pt>
                <c:pt idx="16">
                  <c:v>43854</c:v>
                </c:pt>
                <c:pt idx="17">
                  <c:v>43857</c:v>
                </c:pt>
                <c:pt idx="18">
                  <c:v>43858</c:v>
                </c:pt>
                <c:pt idx="19">
                  <c:v>43859</c:v>
                </c:pt>
                <c:pt idx="20">
                  <c:v>43860</c:v>
                </c:pt>
                <c:pt idx="21">
                  <c:v>43861</c:v>
                </c:pt>
                <c:pt idx="22">
                  <c:v>43864</c:v>
                </c:pt>
                <c:pt idx="23">
                  <c:v>43865</c:v>
                </c:pt>
                <c:pt idx="24">
                  <c:v>43866</c:v>
                </c:pt>
                <c:pt idx="25">
                  <c:v>43867</c:v>
                </c:pt>
                <c:pt idx="26">
                  <c:v>43868</c:v>
                </c:pt>
                <c:pt idx="27">
                  <c:v>43871</c:v>
                </c:pt>
                <c:pt idx="28">
                  <c:v>43872</c:v>
                </c:pt>
                <c:pt idx="29">
                  <c:v>43873</c:v>
                </c:pt>
                <c:pt idx="30">
                  <c:v>43874</c:v>
                </c:pt>
                <c:pt idx="31">
                  <c:v>43875</c:v>
                </c:pt>
                <c:pt idx="32">
                  <c:v>43878</c:v>
                </c:pt>
                <c:pt idx="33">
                  <c:v>43879</c:v>
                </c:pt>
                <c:pt idx="34">
                  <c:v>43880</c:v>
                </c:pt>
                <c:pt idx="35">
                  <c:v>43881</c:v>
                </c:pt>
                <c:pt idx="36">
                  <c:v>43882</c:v>
                </c:pt>
                <c:pt idx="37">
                  <c:v>43885</c:v>
                </c:pt>
                <c:pt idx="38">
                  <c:v>43886</c:v>
                </c:pt>
                <c:pt idx="39">
                  <c:v>43887</c:v>
                </c:pt>
                <c:pt idx="40">
                  <c:v>43888</c:v>
                </c:pt>
                <c:pt idx="41">
                  <c:v>43889</c:v>
                </c:pt>
                <c:pt idx="42">
                  <c:v>43892</c:v>
                </c:pt>
                <c:pt idx="43">
                  <c:v>43893</c:v>
                </c:pt>
                <c:pt idx="44">
                  <c:v>43894</c:v>
                </c:pt>
                <c:pt idx="45">
                  <c:v>43895</c:v>
                </c:pt>
                <c:pt idx="46">
                  <c:v>43896</c:v>
                </c:pt>
                <c:pt idx="47">
                  <c:v>43899</c:v>
                </c:pt>
                <c:pt idx="48">
                  <c:v>43900</c:v>
                </c:pt>
                <c:pt idx="49">
                  <c:v>43901</c:v>
                </c:pt>
                <c:pt idx="50">
                  <c:v>43902</c:v>
                </c:pt>
                <c:pt idx="51">
                  <c:v>43903</c:v>
                </c:pt>
                <c:pt idx="52">
                  <c:v>43906</c:v>
                </c:pt>
                <c:pt idx="53">
                  <c:v>43907</c:v>
                </c:pt>
                <c:pt idx="54">
                  <c:v>43908</c:v>
                </c:pt>
                <c:pt idx="55">
                  <c:v>43909</c:v>
                </c:pt>
                <c:pt idx="56">
                  <c:v>43910</c:v>
                </c:pt>
                <c:pt idx="57">
                  <c:v>43913</c:v>
                </c:pt>
                <c:pt idx="58">
                  <c:v>43914</c:v>
                </c:pt>
                <c:pt idx="59">
                  <c:v>43915</c:v>
                </c:pt>
                <c:pt idx="60">
                  <c:v>43916</c:v>
                </c:pt>
                <c:pt idx="61">
                  <c:v>43917</c:v>
                </c:pt>
                <c:pt idx="62">
                  <c:v>43920</c:v>
                </c:pt>
                <c:pt idx="63">
                  <c:v>43921</c:v>
                </c:pt>
                <c:pt idx="64">
                  <c:v>43922</c:v>
                </c:pt>
                <c:pt idx="65">
                  <c:v>43923</c:v>
                </c:pt>
                <c:pt idx="66">
                  <c:v>43924</c:v>
                </c:pt>
                <c:pt idx="67">
                  <c:v>43927</c:v>
                </c:pt>
                <c:pt idx="68">
                  <c:v>43928</c:v>
                </c:pt>
                <c:pt idx="69">
                  <c:v>43929</c:v>
                </c:pt>
                <c:pt idx="70">
                  <c:v>43930</c:v>
                </c:pt>
                <c:pt idx="71">
                  <c:v>43935</c:v>
                </c:pt>
                <c:pt idx="72">
                  <c:v>43936</c:v>
                </c:pt>
                <c:pt idx="73">
                  <c:v>43937</c:v>
                </c:pt>
                <c:pt idx="74">
                  <c:v>43938</c:v>
                </c:pt>
                <c:pt idx="75">
                  <c:v>43941</c:v>
                </c:pt>
                <c:pt idx="76">
                  <c:v>43942</c:v>
                </c:pt>
                <c:pt idx="77">
                  <c:v>43943</c:v>
                </c:pt>
                <c:pt idx="78">
                  <c:v>43944</c:v>
                </c:pt>
                <c:pt idx="79">
                  <c:v>43945</c:v>
                </c:pt>
                <c:pt idx="80">
                  <c:v>43948</c:v>
                </c:pt>
                <c:pt idx="81">
                  <c:v>43949</c:v>
                </c:pt>
                <c:pt idx="82">
                  <c:v>43950</c:v>
                </c:pt>
                <c:pt idx="83">
                  <c:v>43951</c:v>
                </c:pt>
                <c:pt idx="84">
                  <c:v>43952</c:v>
                </c:pt>
                <c:pt idx="85">
                  <c:v>43955</c:v>
                </c:pt>
                <c:pt idx="86">
                  <c:v>43956</c:v>
                </c:pt>
                <c:pt idx="87">
                  <c:v>43957</c:v>
                </c:pt>
                <c:pt idx="88">
                  <c:v>43958</c:v>
                </c:pt>
                <c:pt idx="89">
                  <c:v>43962</c:v>
                </c:pt>
                <c:pt idx="90">
                  <c:v>43963</c:v>
                </c:pt>
                <c:pt idx="91">
                  <c:v>43964</c:v>
                </c:pt>
                <c:pt idx="92">
                  <c:v>43965</c:v>
                </c:pt>
                <c:pt idx="93">
                  <c:v>43966</c:v>
                </c:pt>
                <c:pt idx="94">
                  <c:v>43969</c:v>
                </c:pt>
                <c:pt idx="95">
                  <c:v>43970</c:v>
                </c:pt>
                <c:pt idx="96">
                  <c:v>43971</c:v>
                </c:pt>
                <c:pt idx="97">
                  <c:v>43972</c:v>
                </c:pt>
                <c:pt idx="98">
                  <c:v>43973</c:v>
                </c:pt>
                <c:pt idx="99">
                  <c:v>43977</c:v>
                </c:pt>
                <c:pt idx="100">
                  <c:v>43978</c:v>
                </c:pt>
                <c:pt idx="101">
                  <c:v>43979</c:v>
                </c:pt>
                <c:pt idx="102">
                  <c:v>43980</c:v>
                </c:pt>
                <c:pt idx="103">
                  <c:v>43983</c:v>
                </c:pt>
                <c:pt idx="104">
                  <c:v>43984</c:v>
                </c:pt>
                <c:pt idx="105">
                  <c:v>43985</c:v>
                </c:pt>
                <c:pt idx="106">
                  <c:v>43986</c:v>
                </c:pt>
                <c:pt idx="107">
                  <c:v>43987</c:v>
                </c:pt>
                <c:pt idx="108">
                  <c:v>43990</c:v>
                </c:pt>
                <c:pt idx="109">
                  <c:v>43991</c:v>
                </c:pt>
                <c:pt idx="110">
                  <c:v>43992</c:v>
                </c:pt>
                <c:pt idx="111">
                  <c:v>43993</c:v>
                </c:pt>
                <c:pt idx="112">
                  <c:v>43994</c:v>
                </c:pt>
                <c:pt idx="113">
                  <c:v>43997</c:v>
                </c:pt>
                <c:pt idx="114">
                  <c:v>43998</c:v>
                </c:pt>
                <c:pt idx="115">
                  <c:v>43999</c:v>
                </c:pt>
                <c:pt idx="116">
                  <c:v>44000</c:v>
                </c:pt>
                <c:pt idx="117">
                  <c:v>44001</c:v>
                </c:pt>
                <c:pt idx="118">
                  <c:v>44004</c:v>
                </c:pt>
                <c:pt idx="119">
                  <c:v>44005</c:v>
                </c:pt>
                <c:pt idx="120">
                  <c:v>44006</c:v>
                </c:pt>
                <c:pt idx="121">
                  <c:v>44007</c:v>
                </c:pt>
                <c:pt idx="122">
                  <c:v>44008</c:v>
                </c:pt>
                <c:pt idx="123">
                  <c:v>44011</c:v>
                </c:pt>
                <c:pt idx="124">
                  <c:v>44012</c:v>
                </c:pt>
                <c:pt idx="125">
                  <c:v>44013</c:v>
                </c:pt>
                <c:pt idx="126">
                  <c:v>44014</c:v>
                </c:pt>
                <c:pt idx="127">
                  <c:v>44015</c:v>
                </c:pt>
                <c:pt idx="128">
                  <c:v>44018</c:v>
                </c:pt>
                <c:pt idx="129">
                  <c:v>44019</c:v>
                </c:pt>
                <c:pt idx="130">
                  <c:v>44020</c:v>
                </c:pt>
                <c:pt idx="131">
                  <c:v>44021</c:v>
                </c:pt>
                <c:pt idx="132">
                  <c:v>44022</c:v>
                </c:pt>
                <c:pt idx="133">
                  <c:v>44025</c:v>
                </c:pt>
                <c:pt idx="134">
                  <c:v>44026</c:v>
                </c:pt>
                <c:pt idx="135">
                  <c:v>44027</c:v>
                </c:pt>
                <c:pt idx="136">
                  <c:v>44028</c:v>
                </c:pt>
                <c:pt idx="137">
                  <c:v>44029</c:v>
                </c:pt>
                <c:pt idx="138">
                  <c:v>44032</c:v>
                </c:pt>
                <c:pt idx="139">
                  <c:v>44033</c:v>
                </c:pt>
                <c:pt idx="140">
                  <c:v>44034</c:v>
                </c:pt>
                <c:pt idx="141">
                  <c:v>44035</c:v>
                </c:pt>
                <c:pt idx="142">
                  <c:v>44036</c:v>
                </c:pt>
                <c:pt idx="143">
                  <c:v>44039</c:v>
                </c:pt>
                <c:pt idx="144">
                  <c:v>44040</c:v>
                </c:pt>
                <c:pt idx="145">
                  <c:v>44041</c:v>
                </c:pt>
                <c:pt idx="146">
                  <c:v>44042</c:v>
                </c:pt>
                <c:pt idx="147">
                  <c:v>44043</c:v>
                </c:pt>
                <c:pt idx="148">
                  <c:v>44046</c:v>
                </c:pt>
                <c:pt idx="149">
                  <c:v>44047</c:v>
                </c:pt>
                <c:pt idx="150">
                  <c:v>44048</c:v>
                </c:pt>
                <c:pt idx="151">
                  <c:v>44049</c:v>
                </c:pt>
                <c:pt idx="152">
                  <c:v>44050</c:v>
                </c:pt>
                <c:pt idx="153">
                  <c:v>44053</c:v>
                </c:pt>
                <c:pt idx="154">
                  <c:v>44054</c:v>
                </c:pt>
                <c:pt idx="155">
                  <c:v>44055</c:v>
                </c:pt>
                <c:pt idx="156">
                  <c:v>44056</c:v>
                </c:pt>
                <c:pt idx="157">
                  <c:v>44057</c:v>
                </c:pt>
                <c:pt idx="158">
                  <c:v>44060</c:v>
                </c:pt>
                <c:pt idx="159">
                  <c:v>44061</c:v>
                </c:pt>
                <c:pt idx="160">
                  <c:v>44062</c:v>
                </c:pt>
                <c:pt idx="161">
                  <c:v>44063</c:v>
                </c:pt>
                <c:pt idx="162">
                  <c:v>44064</c:v>
                </c:pt>
                <c:pt idx="163">
                  <c:v>44067</c:v>
                </c:pt>
                <c:pt idx="164">
                  <c:v>44068</c:v>
                </c:pt>
                <c:pt idx="165">
                  <c:v>44069</c:v>
                </c:pt>
                <c:pt idx="166">
                  <c:v>44070</c:v>
                </c:pt>
                <c:pt idx="167">
                  <c:v>44071</c:v>
                </c:pt>
                <c:pt idx="168">
                  <c:v>44075</c:v>
                </c:pt>
                <c:pt idx="169">
                  <c:v>44076</c:v>
                </c:pt>
                <c:pt idx="170">
                  <c:v>44077</c:v>
                </c:pt>
                <c:pt idx="171">
                  <c:v>44078</c:v>
                </c:pt>
                <c:pt idx="172">
                  <c:v>44081</c:v>
                </c:pt>
                <c:pt idx="173">
                  <c:v>44082</c:v>
                </c:pt>
                <c:pt idx="174">
                  <c:v>44083</c:v>
                </c:pt>
                <c:pt idx="175">
                  <c:v>44084</c:v>
                </c:pt>
                <c:pt idx="176">
                  <c:v>44085</c:v>
                </c:pt>
                <c:pt idx="177">
                  <c:v>44088</c:v>
                </c:pt>
                <c:pt idx="178">
                  <c:v>44089</c:v>
                </c:pt>
                <c:pt idx="179">
                  <c:v>44090</c:v>
                </c:pt>
                <c:pt idx="180">
                  <c:v>44091</c:v>
                </c:pt>
                <c:pt idx="181">
                  <c:v>44092</c:v>
                </c:pt>
                <c:pt idx="182">
                  <c:v>44095</c:v>
                </c:pt>
                <c:pt idx="183">
                  <c:v>44096</c:v>
                </c:pt>
                <c:pt idx="184">
                  <c:v>44097</c:v>
                </c:pt>
                <c:pt idx="185">
                  <c:v>44098</c:v>
                </c:pt>
                <c:pt idx="186">
                  <c:v>44099</c:v>
                </c:pt>
                <c:pt idx="187">
                  <c:v>44102</c:v>
                </c:pt>
                <c:pt idx="188">
                  <c:v>44103</c:v>
                </c:pt>
                <c:pt idx="189">
                  <c:v>44104</c:v>
                </c:pt>
                <c:pt idx="190">
                  <c:v>44105</c:v>
                </c:pt>
                <c:pt idx="191">
                  <c:v>44106</c:v>
                </c:pt>
                <c:pt idx="192">
                  <c:v>44109</c:v>
                </c:pt>
                <c:pt idx="193">
                  <c:v>44110</c:v>
                </c:pt>
                <c:pt idx="194">
                  <c:v>44111</c:v>
                </c:pt>
                <c:pt idx="195">
                  <c:v>44112</c:v>
                </c:pt>
                <c:pt idx="196">
                  <c:v>44113</c:v>
                </c:pt>
                <c:pt idx="197">
                  <c:v>44116</c:v>
                </c:pt>
                <c:pt idx="198">
                  <c:v>44117</c:v>
                </c:pt>
                <c:pt idx="199">
                  <c:v>44118</c:v>
                </c:pt>
                <c:pt idx="200">
                  <c:v>44119</c:v>
                </c:pt>
                <c:pt idx="201">
                  <c:v>44120</c:v>
                </c:pt>
                <c:pt idx="202">
                  <c:v>44123</c:v>
                </c:pt>
                <c:pt idx="203">
                  <c:v>44124</c:v>
                </c:pt>
                <c:pt idx="204">
                  <c:v>44125</c:v>
                </c:pt>
                <c:pt idx="205">
                  <c:v>44126</c:v>
                </c:pt>
                <c:pt idx="206">
                  <c:v>44127</c:v>
                </c:pt>
                <c:pt idx="207">
                  <c:v>44130</c:v>
                </c:pt>
                <c:pt idx="208">
                  <c:v>44131</c:v>
                </c:pt>
                <c:pt idx="209">
                  <c:v>44132</c:v>
                </c:pt>
                <c:pt idx="210">
                  <c:v>44133</c:v>
                </c:pt>
                <c:pt idx="211">
                  <c:v>44134</c:v>
                </c:pt>
                <c:pt idx="212">
                  <c:v>44137</c:v>
                </c:pt>
                <c:pt idx="213">
                  <c:v>44138</c:v>
                </c:pt>
                <c:pt idx="214">
                  <c:v>44139</c:v>
                </c:pt>
                <c:pt idx="215">
                  <c:v>44140</c:v>
                </c:pt>
                <c:pt idx="216">
                  <c:v>44141</c:v>
                </c:pt>
                <c:pt idx="217">
                  <c:v>44144</c:v>
                </c:pt>
                <c:pt idx="218">
                  <c:v>44145</c:v>
                </c:pt>
                <c:pt idx="219">
                  <c:v>44146</c:v>
                </c:pt>
                <c:pt idx="220">
                  <c:v>44147</c:v>
                </c:pt>
                <c:pt idx="221">
                  <c:v>44148</c:v>
                </c:pt>
                <c:pt idx="222">
                  <c:v>44151</c:v>
                </c:pt>
                <c:pt idx="223">
                  <c:v>44152</c:v>
                </c:pt>
                <c:pt idx="224">
                  <c:v>44153</c:v>
                </c:pt>
                <c:pt idx="225">
                  <c:v>44154</c:v>
                </c:pt>
                <c:pt idx="226">
                  <c:v>44155</c:v>
                </c:pt>
                <c:pt idx="227">
                  <c:v>44158</c:v>
                </c:pt>
                <c:pt idx="228">
                  <c:v>44159</c:v>
                </c:pt>
                <c:pt idx="229">
                  <c:v>44160</c:v>
                </c:pt>
                <c:pt idx="230">
                  <c:v>44161</c:v>
                </c:pt>
                <c:pt idx="231">
                  <c:v>44162</c:v>
                </c:pt>
                <c:pt idx="232">
                  <c:v>44165</c:v>
                </c:pt>
                <c:pt idx="233">
                  <c:v>44166</c:v>
                </c:pt>
                <c:pt idx="234">
                  <c:v>44167</c:v>
                </c:pt>
                <c:pt idx="235">
                  <c:v>44168</c:v>
                </c:pt>
                <c:pt idx="236">
                  <c:v>44169</c:v>
                </c:pt>
                <c:pt idx="237">
                  <c:v>44172</c:v>
                </c:pt>
                <c:pt idx="238">
                  <c:v>44173</c:v>
                </c:pt>
                <c:pt idx="239">
                  <c:v>44174</c:v>
                </c:pt>
                <c:pt idx="240">
                  <c:v>44175</c:v>
                </c:pt>
                <c:pt idx="241">
                  <c:v>44176</c:v>
                </c:pt>
                <c:pt idx="242">
                  <c:v>44179</c:v>
                </c:pt>
                <c:pt idx="243">
                  <c:v>44180</c:v>
                </c:pt>
                <c:pt idx="244">
                  <c:v>44181</c:v>
                </c:pt>
                <c:pt idx="245">
                  <c:v>44182</c:v>
                </c:pt>
                <c:pt idx="246">
                  <c:v>44183</c:v>
                </c:pt>
                <c:pt idx="247">
                  <c:v>44186</c:v>
                </c:pt>
                <c:pt idx="248">
                  <c:v>44187</c:v>
                </c:pt>
                <c:pt idx="249">
                  <c:v>44188</c:v>
                </c:pt>
                <c:pt idx="250">
                  <c:v>44189</c:v>
                </c:pt>
                <c:pt idx="251">
                  <c:v>44194</c:v>
                </c:pt>
                <c:pt idx="252">
                  <c:v>44195</c:v>
                </c:pt>
                <c:pt idx="253">
                  <c:v>44196</c:v>
                </c:pt>
                <c:pt idx="254">
                  <c:v>44200</c:v>
                </c:pt>
                <c:pt idx="255">
                  <c:v>44201</c:v>
                </c:pt>
                <c:pt idx="256">
                  <c:v>44202</c:v>
                </c:pt>
                <c:pt idx="257">
                  <c:v>44203</c:v>
                </c:pt>
                <c:pt idx="258">
                  <c:v>44204</c:v>
                </c:pt>
                <c:pt idx="259">
                  <c:v>44207</c:v>
                </c:pt>
                <c:pt idx="260">
                  <c:v>44208</c:v>
                </c:pt>
                <c:pt idx="261">
                  <c:v>44209</c:v>
                </c:pt>
                <c:pt idx="262">
                  <c:v>44210</c:v>
                </c:pt>
                <c:pt idx="263">
                  <c:v>44211</c:v>
                </c:pt>
                <c:pt idx="264">
                  <c:v>44214</c:v>
                </c:pt>
                <c:pt idx="265">
                  <c:v>44215</c:v>
                </c:pt>
                <c:pt idx="266">
                  <c:v>44216</c:v>
                </c:pt>
                <c:pt idx="267">
                  <c:v>44217</c:v>
                </c:pt>
                <c:pt idx="268">
                  <c:v>44218</c:v>
                </c:pt>
                <c:pt idx="269">
                  <c:v>44221</c:v>
                </c:pt>
                <c:pt idx="270">
                  <c:v>44222</c:v>
                </c:pt>
                <c:pt idx="271">
                  <c:v>44223</c:v>
                </c:pt>
                <c:pt idx="272">
                  <c:v>44224</c:v>
                </c:pt>
                <c:pt idx="273">
                  <c:v>44225</c:v>
                </c:pt>
                <c:pt idx="274">
                  <c:v>44228</c:v>
                </c:pt>
                <c:pt idx="275">
                  <c:v>44229</c:v>
                </c:pt>
                <c:pt idx="276">
                  <c:v>44230</c:v>
                </c:pt>
                <c:pt idx="277">
                  <c:v>44231</c:v>
                </c:pt>
                <c:pt idx="278">
                  <c:v>44232</c:v>
                </c:pt>
                <c:pt idx="279">
                  <c:v>44235</c:v>
                </c:pt>
                <c:pt idx="280">
                  <c:v>44236</c:v>
                </c:pt>
                <c:pt idx="281">
                  <c:v>44237</c:v>
                </c:pt>
                <c:pt idx="282">
                  <c:v>44238</c:v>
                </c:pt>
                <c:pt idx="283">
                  <c:v>44239</c:v>
                </c:pt>
                <c:pt idx="284">
                  <c:v>44242</c:v>
                </c:pt>
                <c:pt idx="285">
                  <c:v>44243</c:v>
                </c:pt>
                <c:pt idx="286">
                  <c:v>44244</c:v>
                </c:pt>
                <c:pt idx="287">
                  <c:v>44245</c:v>
                </c:pt>
                <c:pt idx="288">
                  <c:v>44246</c:v>
                </c:pt>
                <c:pt idx="289">
                  <c:v>44249</c:v>
                </c:pt>
                <c:pt idx="290">
                  <c:v>44250</c:v>
                </c:pt>
                <c:pt idx="291">
                  <c:v>44251</c:v>
                </c:pt>
                <c:pt idx="292">
                  <c:v>44252</c:v>
                </c:pt>
                <c:pt idx="293">
                  <c:v>44253</c:v>
                </c:pt>
                <c:pt idx="294">
                  <c:v>44256</c:v>
                </c:pt>
                <c:pt idx="295">
                  <c:v>44257</c:v>
                </c:pt>
                <c:pt idx="296">
                  <c:v>44258</c:v>
                </c:pt>
                <c:pt idx="297">
                  <c:v>44259</c:v>
                </c:pt>
                <c:pt idx="298">
                  <c:v>44260</c:v>
                </c:pt>
                <c:pt idx="299">
                  <c:v>44263</c:v>
                </c:pt>
                <c:pt idx="300">
                  <c:v>44264</c:v>
                </c:pt>
                <c:pt idx="301">
                  <c:v>44265</c:v>
                </c:pt>
                <c:pt idx="302">
                  <c:v>44266</c:v>
                </c:pt>
                <c:pt idx="303">
                  <c:v>44267</c:v>
                </c:pt>
                <c:pt idx="304">
                  <c:v>44270</c:v>
                </c:pt>
                <c:pt idx="305">
                  <c:v>44271</c:v>
                </c:pt>
                <c:pt idx="306">
                  <c:v>44272</c:v>
                </c:pt>
                <c:pt idx="307">
                  <c:v>44273</c:v>
                </c:pt>
                <c:pt idx="308">
                  <c:v>44274</c:v>
                </c:pt>
                <c:pt idx="309">
                  <c:v>44277</c:v>
                </c:pt>
                <c:pt idx="310">
                  <c:v>44278</c:v>
                </c:pt>
                <c:pt idx="311">
                  <c:v>44279</c:v>
                </c:pt>
                <c:pt idx="312">
                  <c:v>44280</c:v>
                </c:pt>
                <c:pt idx="313">
                  <c:v>44281</c:v>
                </c:pt>
                <c:pt idx="314">
                  <c:v>44284</c:v>
                </c:pt>
                <c:pt idx="315">
                  <c:v>44285</c:v>
                </c:pt>
                <c:pt idx="316">
                  <c:v>44286</c:v>
                </c:pt>
                <c:pt idx="317">
                  <c:v>44287</c:v>
                </c:pt>
                <c:pt idx="318">
                  <c:v>44292</c:v>
                </c:pt>
                <c:pt idx="319">
                  <c:v>44293</c:v>
                </c:pt>
                <c:pt idx="320">
                  <c:v>44294</c:v>
                </c:pt>
                <c:pt idx="321">
                  <c:v>44295</c:v>
                </c:pt>
                <c:pt idx="322">
                  <c:v>44298</c:v>
                </c:pt>
                <c:pt idx="323">
                  <c:v>44299</c:v>
                </c:pt>
                <c:pt idx="324">
                  <c:v>44300</c:v>
                </c:pt>
                <c:pt idx="325">
                  <c:v>44301</c:v>
                </c:pt>
                <c:pt idx="326">
                  <c:v>44302</c:v>
                </c:pt>
                <c:pt idx="327">
                  <c:v>44305</c:v>
                </c:pt>
                <c:pt idx="328">
                  <c:v>44306</c:v>
                </c:pt>
                <c:pt idx="329">
                  <c:v>44307</c:v>
                </c:pt>
                <c:pt idx="330">
                  <c:v>44308</c:v>
                </c:pt>
                <c:pt idx="331">
                  <c:v>44309</c:v>
                </c:pt>
                <c:pt idx="332">
                  <c:v>44312</c:v>
                </c:pt>
                <c:pt idx="333">
                  <c:v>44313</c:v>
                </c:pt>
                <c:pt idx="334">
                  <c:v>44314</c:v>
                </c:pt>
                <c:pt idx="335">
                  <c:v>44315</c:v>
                </c:pt>
                <c:pt idx="336">
                  <c:v>44316</c:v>
                </c:pt>
                <c:pt idx="337">
                  <c:v>44320</c:v>
                </c:pt>
                <c:pt idx="338">
                  <c:v>44321</c:v>
                </c:pt>
                <c:pt idx="339">
                  <c:v>44322</c:v>
                </c:pt>
                <c:pt idx="340">
                  <c:v>44323</c:v>
                </c:pt>
                <c:pt idx="341">
                  <c:v>44326</c:v>
                </c:pt>
                <c:pt idx="342">
                  <c:v>44327</c:v>
                </c:pt>
                <c:pt idx="343">
                  <c:v>44328</c:v>
                </c:pt>
                <c:pt idx="344">
                  <c:v>44329</c:v>
                </c:pt>
                <c:pt idx="345">
                  <c:v>44330</c:v>
                </c:pt>
                <c:pt idx="346">
                  <c:v>44333</c:v>
                </c:pt>
                <c:pt idx="347">
                  <c:v>44334</c:v>
                </c:pt>
                <c:pt idx="348">
                  <c:v>44335</c:v>
                </c:pt>
                <c:pt idx="349">
                  <c:v>44336</c:v>
                </c:pt>
                <c:pt idx="350">
                  <c:v>44337</c:v>
                </c:pt>
                <c:pt idx="351">
                  <c:v>44340</c:v>
                </c:pt>
                <c:pt idx="352">
                  <c:v>44341</c:v>
                </c:pt>
                <c:pt idx="353">
                  <c:v>44342</c:v>
                </c:pt>
                <c:pt idx="354">
                  <c:v>44343</c:v>
                </c:pt>
                <c:pt idx="355">
                  <c:v>44344</c:v>
                </c:pt>
                <c:pt idx="356">
                  <c:v>44348</c:v>
                </c:pt>
                <c:pt idx="357">
                  <c:v>44349</c:v>
                </c:pt>
                <c:pt idx="358">
                  <c:v>44350</c:v>
                </c:pt>
                <c:pt idx="359">
                  <c:v>44351</c:v>
                </c:pt>
                <c:pt idx="360">
                  <c:v>44354</c:v>
                </c:pt>
                <c:pt idx="361">
                  <c:v>44355</c:v>
                </c:pt>
                <c:pt idx="362">
                  <c:v>44356</c:v>
                </c:pt>
                <c:pt idx="363">
                  <c:v>44357</c:v>
                </c:pt>
                <c:pt idx="364">
                  <c:v>44358</c:v>
                </c:pt>
                <c:pt idx="365">
                  <c:v>44361</c:v>
                </c:pt>
                <c:pt idx="366">
                  <c:v>44362</c:v>
                </c:pt>
                <c:pt idx="367">
                  <c:v>44363</c:v>
                </c:pt>
                <c:pt idx="368">
                  <c:v>44364</c:v>
                </c:pt>
                <c:pt idx="369">
                  <c:v>44365</c:v>
                </c:pt>
                <c:pt idx="370">
                  <c:v>44368</c:v>
                </c:pt>
                <c:pt idx="371">
                  <c:v>44369</c:v>
                </c:pt>
                <c:pt idx="372">
                  <c:v>44370</c:v>
                </c:pt>
                <c:pt idx="373">
                  <c:v>44371</c:v>
                </c:pt>
                <c:pt idx="374">
                  <c:v>44372</c:v>
                </c:pt>
                <c:pt idx="375">
                  <c:v>44375</c:v>
                </c:pt>
                <c:pt idx="376">
                  <c:v>44376</c:v>
                </c:pt>
                <c:pt idx="377">
                  <c:v>44377</c:v>
                </c:pt>
                <c:pt idx="378">
                  <c:v>44378</c:v>
                </c:pt>
                <c:pt idx="379">
                  <c:v>44379</c:v>
                </c:pt>
                <c:pt idx="380">
                  <c:v>44382</c:v>
                </c:pt>
                <c:pt idx="381">
                  <c:v>44383</c:v>
                </c:pt>
                <c:pt idx="382">
                  <c:v>44384</c:v>
                </c:pt>
                <c:pt idx="383">
                  <c:v>44385</c:v>
                </c:pt>
                <c:pt idx="384">
                  <c:v>44386</c:v>
                </c:pt>
                <c:pt idx="385">
                  <c:v>44389</c:v>
                </c:pt>
                <c:pt idx="386">
                  <c:v>44390</c:v>
                </c:pt>
                <c:pt idx="387">
                  <c:v>44391</c:v>
                </c:pt>
                <c:pt idx="388">
                  <c:v>44392</c:v>
                </c:pt>
                <c:pt idx="389">
                  <c:v>44393</c:v>
                </c:pt>
                <c:pt idx="390">
                  <c:v>44396</c:v>
                </c:pt>
                <c:pt idx="391">
                  <c:v>44397</c:v>
                </c:pt>
                <c:pt idx="392">
                  <c:v>44398</c:v>
                </c:pt>
                <c:pt idx="393">
                  <c:v>44399</c:v>
                </c:pt>
                <c:pt idx="394">
                  <c:v>44400</c:v>
                </c:pt>
                <c:pt idx="395">
                  <c:v>44403</c:v>
                </c:pt>
                <c:pt idx="396">
                  <c:v>44404</c:v>
                </c:pt>
                <c:pt idx="397">
                  <c:v>44405</c:v>
                </c:pt>
                <c:pt idx="398">
                  <c:v>44406</c:v>
                </c:pt>
                <c:pt idx="399">
                  <c:v>44407</c:v>
                </c:pt>
                <c:pt idx="400">
                  <c:v>44410</c:v>
                </c:pt>
                <c:pt idx="401">
                  <c:v>44411</c:v>
                </c:pt>
                <c:pt idx="402">
                  <c:v>44412</c:v>
                </c:pt>
                <c:pt idx="403">
                  <c:v>44413</c:v>
                </c:pt>
                <c:pt idx="404">
                  <c:v>44414</c:v>
                </c:pt>
                <c:pt idx="405">
                  <c:v>44417</c:v>
                </c:pt>
                <c:pt idx="406">
                  <c:v>44418</c:v>
                </c:pt>
                <c:pt idx="407">
                  <c:v>44419</c:v>
                </c:pt>
                <c:pt idx="408">
                  <c:v>44420</c:v>
                </c:pt>
                <c:pt idx="409">
                  <c:v>44421</c:v>
                </c:pt>
                <c:pt idx="410">
                  <c:v>44424</c:v>
                </c:pt>
                <c:pt idx="411">
                  <c:v>44425</c:v>
                </c:pt>
                <c:pt idx="412">
                  <c:v>44426</c:v>
                </c:pt>
                <c:pt idx="413">
                  <c:v>44427</c:v>
                </c:pt>
                <c:pt idx="414">
                  <c:v>44428</c:v>
                </c:pt>
                <c:pt idx="415">
                  <c:v>44431</c:v>
                </c:pt>
                <c:pt idx="416">
                  <c:v>44432</c:v>
                </c:pt>
                <c:pt idx="417">
                  <c:v>44433</c:v>
                </c:pt>
                <c:pt idx="418">
                  <c:v>44434</c:v>
                </c:pt>
                <c:pt idx="419">
                  <c:v>44435</c:v>
                </c:pt>
                <c:pt idx="420">
                  <c:v>44439</c:v>
                </c:pt>
                <c:pt idx="421">
                  <c:v>44440</c:v>
                </c:pt>
                <c:pt idx="422">
                  <c:v>44441</c:v>
                </c:pt>
                <c:pt idx="423">
                  <c:v>44442</c:v>
                </c:pt>
                <c:pt idx="424">
                  <c:v>44445</c:v>
                </c:pt>
                <c:pt idx="425">
                  <c:v>44446</c:v>
                </c:pt>
                <c:pt idx="426">
                  <c:v>44447</c:v>
                </c:pt>
                <c:pt idx="427">
                  <c:v>44448</c:v>
                </c:pt>
                <c:pt idx="428">
                  <c:v>44449</c:v>
                </c:pt>
                <c:pt idx="429">
                  <c:v>44452</c:v>
                </c:pt>
                <c:pt idx="430">
                  <c:v>44453</c:v>
                </c:pt>
                <c:pt idx="431">
                  <c:v>44454</c:v>
                </c:pt>
                <c:pt idx="432">
                  <c:v>44455</c:v>
                </c:pt>
                <c:pt idx="433">
                  <c:v>44456</c:v>
                </c:pt>
                <c:pt idx="434">
                  <c:v>44459</c:v>
                </c:pt>
                <c:pt idx="435">
                  <c:v>44460</c:v>
                </c:pt>
                <c:pt idx="436">
                  <c:v>44461</c:v>
                </c:pt>
                <c:pt idx="437">
                  <c:v>44462</c:v>
                </c:pt>
                <c:pt idx="438">
                  <c:v>44463</c:v>
                </c:pt>
                <c:pt idx="439">
                  <c:v>44466</c:v>
                </c:pt>
                <c:pt idx="440">
                  <c:v>44467</c:v>
                </c:pt>
                <c:pt idx="441">
                  <c:v>44468</c:v>
                </c:pt>
                <c:pt idx="442">
                  <c:v>44469</c:v>
                </c:pt>
                <c:pt idx="443">
                  <c:v>44470</c:v>
                </c:pt>
                <c:pt idx="444">
                  <c:v>44473</c:v>
                </c:pt>
                <c:pt idx="445">
                  <c:v>44474</c:v>
                </c:pt>
                <c:pt idx="446">
                  <c:v>44475</c:v>
                </c:pt>
                <c:pt idx="447">
                  <c:v>44476</c:v>
                </c:pt>
                <c:pt idx="448">
                  <c:v>44477</c:v>
                </c:pt>
                <c:pt idx="449">
                  <c:v>44480</c:v>
                </c:pt>
                <c:pt idx="450">
                  <c:v>44481</c:v>
                </c:pt>
                <c:pt idx="451">
                  <c:v>44482</c:v>
                </c:pt>
                <c:pt idx="452">
                  <c:v>44483</c:v>
                </c:pt>
                <c:pt idx="453">
                  <c:v>44484</c:v>
                </c:pt>
                <c:pt idx="454">
                  <c:v>44487</c:v>
                </c:pt>
                <c:pt idx="455">
                  <c:v>44488</c:v>
                </c:pt>
                <c:pt idx="456">
                  <c:v>44489</c:v>
                </c:pt>
                <c:pt idx="457">
                  <c:v>44490</c:v>
                </c:pt>
                <c:pt idx="458">
                  <c:v>44491</c:v>
                </c:pt>
                <c:pt idx="459">
                  <c:v>44494</c:v>
                </c:pt>
                <c:pt idx="460">
                  <c:v>44495</c:v>
                </c:pt>
                <c:pt idx="461">
                  <c:v>44496</c:v>
                </c:pt>
                <c:pt idx="462">
                  <c:v>44497</c:v>
                </c:pt>
                <c:pt idx="463">
                  <c:v>44498</c:v>
                </c:pt>
                <c:pt idx="464">
                  <c:v>44501</c:v>
                </c:pt>
                <c:pt idx="465">
                  <c:v>44502</c:v>
                </c:pt>
                <c:pt idx="466">
                  <c:v>44503</c:v>
                </c:pt>
                <c:pt idx="467">
                  <c:v>44504</c:v>
                </c:pt>
                <c:pt idx="468">
                  <c:v>44505</c:v>
                </c:pt>
                <c:pt idx="469">
                  <c:v>44508</c:v>
                </c:pt>
                <c:pt idx="470">
                  <c:v>44509</c:v>
                </c:pt>
                <c:pt idx="471">
                  <c:v>44510</c:v>
                </c:pt>
                <c:pt idx="472">
                  <c:v>44511</c:v>
                </c:pt>
                <c:pt idx="473">
                  <c:v>44512</c:v>
                </c:pt>
                <c:pt idx="474">
                  <c:v>44515</c:v>
                </c:pt>
                <c:pt idx="475">
                  <c:v>44516</c:v>
                </c:pt>
                <c:pt idx="476">
                  <c:v>44517</c:v>
                </c:pt>
                <c:pt idx="477">
                  <c:v>44518</c:v>
                </c:pt>
                <c:pt idx="478">
                  <c:v>44519</c:v>
                </c:pt>
                <c:pt idx="479">
                  <c:v>44522</c:v>
                </c:pt>
                <c:pt idx="480">
                  <c:v>44523</c:v>
                </c:pt>
                <c:pt idx="481">
                  <c:v>44524</c:v>
                </c:pt>
                <c:pt idx="482">
                  <c:v>44525</c:v>
                </c:pt>
                <c:pt idx="483">
                  <c:v>44526</c:v>
                </c:pt>
                <c:pt idx="484">
                  <c:v>44529</c:v>
                </c:pt>
                <c:pt idx="485">
                  <c:v>44530</c:v>
                </c:pt>
                <c:pt idx="486">
                  <c:v>44531</c:v>
                </c:pt>
                <c:pt idx="487">
                  <c:v>44532</c:v>
                </c:pt>
                <c:pt idx="488">
                  <c:v>44533</c:v>
                </c:pt>
                <c:pt idx="489">
                  <c:v>44536</c:v>
                </c:pt>
                <c:pt idx="490">
                  <c:v>44537</c:v>
                </c:pt>
                <c:pt idx="491">
                  <c:v>44538</c:v>
                </c:pt>
                <c:pt idx="492">
                  <c:v>44539</c:v>
                </c:pt>
                <c:pt idx="493">
                  <c:v>44540</c:v>
                </c:pt>
                <c:pt idx="494">
                  <c:v>44543</c:v>
                </c:pt>
                <c:pt idx="495">
                  <c:v>44544</c:v>
                </c:pt>
                <c:pt idx="496">
                  <c:v>44545</c:v>
                </c:pt>
                <c:pt idx="497">
                  <c:v>44546</c:v>
                </c:pt>
                <c:pt idx="498">
                  <c:v>44547</c:v>
                </c:pt>
                <c:pt idx="499">
                  <c:v>44550</c:v>
                </c:pt>
                <c:pt idx="500">
                  <c:v>44551</c:v>
                </c:pt>
                <c:pt idx="501">
                  <c:v>44552</c:v>
                </c:pt>
                <c:pt idx="502">
                  <c:v>44553</c:v>
                </c:pt>
                <c:pt idx="503">
                  <c:v>44554</c:v>
                </c:pt>
                <c:pt idx="504">
                  <c:v>44559</c:v>
                </c:pt>
                <c:pt idx="505">
                  <c:v>44560</c:v>
                </c:pt>
                <c:pt idx="506">
                  <c:v>44561</c:v>
                </c:pt>
                <c:pt idx="507">
                  <c:v>44565</c:v>
                </c:pt>
                <c:pt idx="508">
                  <c:v>44566</c:v>
                </c:pt>
                <c:pt idx="509">
                  <c:v>44567</c:v>
                </c:pt>
                <c:pt idx="510">
                  <c:v>44568</c:v>
                </c:pt>
                <c:pt idx="511">
                  <c:v>44571</c:v>
                </c:pt>
                <c:pt idx="512">
                  <c:v>44572</c:v>
                </c:pt>
                <c:pt idx="513">
                  <c:v>44573</c:v>
                </c:pt>
                <c:pt idx="514">
                  <c:v>44574</c:v>
                </c:pt>
                <c:pt idx="515">
                  <c:v>44575</c:v>
                </c:pt>
                <c:pt idx="516">
                  <c:v>44578</c:v>
                </c:pt>
                <c:pt idx="517">
                  <c:v>44579</c:v>
                </c:pt>
                <c:pt idx="518">
                  <c:v>44580</c:v>
                </c:pt>
                <c:pt idx="519">
                  <c:v>44581</c:v>
                </c:pt>
                <c:pt idx="520">
                  <c:v>44582</c:v>
                </c:pt>
                <c:pt idx="521">
                  <c:v>44585</c:v>
                </c:pt>
                <c:pt idx="522">
                  <c:v>44586</c:v>
                </c:pt>
                <c:pt idx="523">
                  <c:v>44587</c:v>
                </c:pt>
                <c:pt idx="524">
                  <c:v>44588</c:v>
                </c:pt>
                <c:pt idx="525">
                  <c:v>44589</c:v>
                </c:pt>
                <c:pt idx="526">
                  <c:v>44592</c:v>
                </c:pt>
                <c:pt idx="527">
                  <c:v>44593</c:v>
                </c:pt>
                <c:pt idx="528">
                  <c:v>44594</c:v>
                </c:pt>
                <c:pt idx="529">
                  <c:v>44595</c:v>
                </c:pt>
                <c:pt idx="530">
                  <c:v>44596</c:v>
                </c:pt>
                <c:pt idx="531">
                  <c:v>44599</c:v>
                </c:pt>
                <c:pt idx="532">
                  <c:v>44600</c:v>
                </c:pt>
                <c:pt idx="533">
                  <c:v>44601</c:v>
                </c:pt>
                <c:pt idx="534">
                  <c:v>44602</c:v>
                </c:pt>
                <c:pt idx="535">
                  <c:v>44603</c:v>
                </c:pt>
                <c:pt idx="536">
                  <c:v>44606</c:v>
                </c:pt>
                <c:pt idx="537">
                  <c:v>44607</c:v>
                </c:pt>
                <c:pt idx="538">
                  <c:v>44608</c:v>
                </c:pt>
                <c:pt idx="539">
                  <c:v>44609</c:v>
                </c:pt>
                <c:pt idx="540">
                  <c:v>44610</c:v>
                </c:pt>
                <c:pt idx="541">
                  <c:v>44613</c:v>
                </c:pt>
                <c:pt idx="542">
                  <c:v>44614</c:v>
                </c:pt>
                <c:pt idx="543">
                  <c:v>44615</c:v>
                </c:pt>
                <c:pt idx="544">
                  <c:v>44616</c:v>
                </c:pt>
                <c:pt idx="545">
                  <c:v>44617</c:v>
                </c:pt>
                <c:pt idx="546">
                  <c:v>44620</c:v>
                </c:pt>
                <c:pt idx="547">
                  <c:v>44621</c:v>
                </c:pt>
                <c:pt idx="548">
                  <c:v>44622</c:v>
                </c:pt>
                <c:pt idx="549">
                  <c:v>44623</c:v>
                </c:pt>
                <c:pt idx="550">
                  <c:v>44624</c:v>
                </c:pt>
                <c:pt idx="551">
                  <c:v>44627</c:v>
                </c:pt>
                <c:pt idx="552">
                  <c:v>44628</c:v>
                </c:pt>
                <c:pt idx="553">
                  <c:v>44629</c:v>
                </c:pt>
                <c:pt idx="554">
                  <c:v>44630</c:v>
                </c:pt>
                <c:pt idx="555">
                  <c:v>44631</c:v>
                </c:pt>
                <c:pt idx="556">
                  <c:v>44634</c:v>
                </c:pt>
                <c:pt idx="557">
                  <c:v>44635</c:v>
                </c:pt>
                <c:pt idx="558">
                  <c:v>44636</c:v>
                </c:pt>
                <c:pt idx="559">
                  <c:v>44637</c:v>
                </c:pt>
                <c:pt idx="560">
                  <c:v>44638</c:v>
                </c:pt>
                <c:pt idx="561">
                  <c:v>44641</c:v>
                </c:pt>
                <c:pt idx="562">
                  <c:v>44642</c:v>
                </c:pt>
                <c:pt idx="563">
                  <c:v>44643</c:v>
                </c:pt>
                <c:pt idx="564">
                  <c:v>44644</c:v>
                </c:pt>
                <c:pt idx="565">
                  <c:v>44645</c:v>
                </c:pt>
                <c:pt idx="566">
                  <c:v>44648</c:v>
                </c:pt>
                <c:pt idx="567">
                  <c:v>44649</c:v>
                </c:pt>
                <c:pt idx="568">
                  <c:v>44650</c:v>
                </c:pt>
                <c:pt idx="569">
                  <c:v>44651</c:v>
                </c:pt>
                <c:pt idx="570">
                  <c:v>44652</c:v>
                </c:pt>
                <c:pt idx="571">
                  <c:v>44655</c:v>
                </c:pt>
                <c:pt idx="572">
                  <c:v>44656</c:v>
                </c:pt>
                <c:pt idx="573">
                  <c:v>44657</c:v>
                </c:pt>
                <c:pt idx="574">
                  <c:v>44658</c:v>
                </c:pt>
                <c:pt idx="575">
                  <c:v>44659</c:v>
                </c:pt>
                <c:pt idx="576">
                  <c:v>44662</c:v>
                </c:pt>
                <c:pt idx="577">
                  <c:v>44663</c:v>
                </c:pt>
                <c:pt idx="578">
                  <c:v>44664</c:v>
                </c:pt>
                <c:pt idx="579">
                  <c:v>44665</c:v>
                </c:pt>
                <c:pt idx="580">
                  <c:v>44670</c:v>
                </c:pt>
                <c:pt idx="581">
                  <c:v>44671</c:v>
                </c:pt>
                <c:pt idx="582">
                  <c:v>44672</c:v>
                </c:pt>
                <c:pt idx="583">
                  <c:v>44673</c:v>
                </c:pt>
                <c:pt idx="584">
                  <c:v>44676</c:v>
                </c:pt>
                <c:pt idx="585">
                  <c:v>44677</c:v>
                </c:pt>
                <c:pt idx="586">
                  <c:v>44678</c:v>
                </c:pt>
                <c:pt idx="587">
                  <c:v>44679</c:v>
                </c:pt>
                <c:pt idx="588">
                  <c:v>44680</c:v>
                </c:pt>
                <c:pt idx="589">
                  <c:v>44684</c:v>
                </c:pt>
                <c:pt idx="590">
                  <c:v>44685</c:v>
                </c:pt>
                <c:pt idx="591">
                  <c:v>44686</c:v>
                </c:pt>
                <c:pt idx="592">
                  <c:v>44687</c:v>
                </c:pt>
                <c:pt idx="593">
                  <c:v>44690</c:v>
                </c:pt>
                <c:pt idx="594">
                  <c:v>44691</c:v>
                </c:pt>
                <c:pt idx="595">
                  <c:v>44692</c:v>
                </c:pt>
                <c:pt idx="596">
                  <c:v>44693</c:v>
                </c:pt>
                <c:pt idx="597">
                  <c:v>44694</c:v>
                </c:pt>
                <c:pt idx="598">
                  <c:v>44697</c:v>
                </c:pt>
                <c:pt idx="599">
                  <c:v>44698</c:v>
                </c:pt>
                <c:pt idx="600">
                  <c:v>44699</c:v>
                </c:pt>
                <c:pt idx="601">
                  <c:v>44700</c:v>
                </c:pt>
                <c:pt idx="602">
                  <c:v>44701</c:v>
                </c:pt>
                <c:pt idx="603">
                  <c:v>44704</c:v>
                </c:pt>
                <c:pt idx="604">
                  <c:v>44705</c:v>
                </c:pt>
                <c:pt idx="605">
                  <c:v>44706</c:v>
                </c:pt>
                <c:pt idx="606">
                  <c:v>44707</c:v>
                </c:pt>
                <c:pt idx="607">
                  <c:v>44708</c:v>
                </c:pt>
                <c:pt idx="608">
                  <c:v>44711</c:v>
                </c:pt>
                <c:pt idx="609">
                  <c:v>44712</c:v>
                </c:pt>
                <c:pt idx="610">
                  <c:v>44713</c:v>
                </c:pt>
                <c:pt idx="611">
                  <c:v>44718</c:v>
                </c:pt>
                <c:pt idx="612">
                  <c:v>44719</c:v>
                </c:pt>
                <c:pt idx="613">
                  <c:v>44720</c:v>
                </c:pt>
                <c:pt idx="614">
                  <c:v>44721</c:v>
                </c:pt>
                <c:pt idx="615">
                  <c:v>44722</c:v>
                </c:pt>
                <c:pt idx="616">
                  <c:v>44725</c:v>
                </c:pt>
                <c:pt idx="617">
                  <c:v>44726</c:v>
                </c:pt>
                <c:pt idx="618">
                  <c:v>44727</c:v>
                </c:pt>
                <c:pt idx="619">
                  <c:v>44728</c:v>
                </c:pt>
                <c:pt idx="620">
                  <c:v>44729</c:v>
                </c:pt>
                <c:pt idx="621">
                  <c:v>44732</c:v>
                </c:pt>
                <c:pt idx="622">
                  <c:v>44733</c:v>
                </c:pt>
                <c:pt idx="623">
                  <c:v>44734</c:v>
                </c:pt>
                <c:pt idx="624">
                  <c:v>44735</c:v>
                </c:pt>
                <c:pt idx="625">
                  <c:v>44736</c:v>
                </c:pt>
                <c:pt idx="626">
                  <c:v>44739</c:v>
                </c:pt>
                <c:pt idx="627">
                  <c:v>44740</c:v>
                </c:pt>
                <c:pt idx="628">
                  <c:v>44741</c:v>
                </c:pt>
                <c:pt idx="629">
                  <c:v>44742</c:v>
                </c:pt>
                <c:pt idx="630">
                  <c:v>44743</c:v>
                </c:pt>
                <c:pt idx="631">
                  <c:v>44746</c:v>
                </c:pt>
                <c:pt idx="632">
                  <c:v>44747</c:v>
                </c:pt>
                <c:pt idx="633">
                  <c:v>44748</c:v>
                </c:pt>
                <c:pt idx="634">
                  <c:v>44749</c:v>
                </c:pt>
                <c:pt idx="635">
                  <c:v>44750</c:v>
                </c:pt>
                <c:pt idx="636">
                  <c:v>44753</c:v>
                </c:pt>
                <c:pt idx="637">
                  <c:v>44754</c:v>
                </c:pt>
                <c:pt idx="638">
                  <c:v>44755</c:v>
                </c:pt>
                <c:pt idx="639">
                  <c:v>44756</c:v>
                </c:pt>
                <c:pt idx="640">
                  <c:v>44757</c:v>
                </c:pt>
                <c:pt idx="641">
                  <c:v>44760</c:v>
                </c:pt>
                <c:pt idx="642">
                  <c:v>44761</c:v>
                </c:pt>
                <c:pt idx="643">
                  <c:v>44762</c:v>
                </c:pt>
                <c:pt idx="644">
                  <c:v>44763</c:v>
                </c:pt>
                <c:pt idx="645">
                  <c:v>44764</c:v>
                </c:pt>
                <c:pt idx="646">
                  <c:v>44767</c:v>
                </c:pt>
                <c:pt idx="647">
                  <c:v>44768</c:v>
                </c:pt>
                <c:pt idx="648">
                  <c:v>44769</c:v>
                </c:pt>
                <c:pt idx="649">
                  <c:v>44770</c:v>
                </c:pt>
                <c:pt idx="650">
                  <c:v>44771</c:v>
                </c:pt>
                <c:pt idx="651">
                  <c:v>44774</c:v>
                </c:pt>
                <c:pt idx="652">
                  <c:v>44775</c:v>
                </c:pt>
                <c:pt idx="653">
                  <c:v>44776</c:v>
                </c:pt>
                <c:pt idx="654">
                  <c:v>44777</c:v>
                </c:pt>
                <c:pt idx="655">
                  <c:v>44778</c:v>
                </c:pt>
                <c:pt idx="656">
                  <c:v>44781</c:v>
                </c:pt>
                <c:pt idx="657">
                  <c:v>44782</c:v>
                </c:pt>
                <c:pt idx="658">
                  <c:v>44783</c:v>
                </c:pt>
                <c:pt idx="659">
                  <c:v>44784</c:v>
                </c:pt>
                <c:pt idx="660">
                  <c:v>44785</c:v>
                </c:pt>
                <c:pt idx="661">
                  <c:v>44788</c:v>
                </c:pt>
                <c:pt idx="662">
                  <c:v>44789</c:v>
                </c:pt>
                <c:pt idx="663">
                  <c:v>44790</c:v>
                </c:pt>
                <c:pt idx="664">
                  <c:v>44791</c:v>
                </c:pt>
                <c:pt idx="665">
                  <c:v>44792</c:v>
                </c:pt>
                <c:pt idx="666">
                  <c:v>44795</c:v>
                </c:pt>
                <c:pt idx="667">
                  <c:v>44796</c:v>
                </c:pt>
                <c:pt idx="668">
                  <c:v>44797</c:v>
                </c:pt>
                <c:pt idx="669">
                  <c:v>44798</c:v>
                </c:pt>
                <c:pt idx="670">
                  <c:v>44799</c:v>
                </c:pt>
                <c:pt idx="671">
                  <c:v>44803</c:v>
                </c:pt>
                <c:pt idx="672">
                  <c:v>44804</c:v>
                </c:pt>
                <c:pt idx="673">
                  <c:v>44805</c:v>
                </c:pt>
                <c:pt idx="674">
                  <c:v>44806</c:v>
                </c:pt>
                <c:pt idx="675">
                  <c:v>44809</c:v>
                </c:pt>
                <c:pt idx="676">
                  <c:v>44810</c:v>
                </c:pt>
                <c:pt idx="677">
                  <c:v>44811</c:v>
                </c:pt>
                <c:pt idx="678">
                  <c:v>44812</c:v>
                </c:pt>
                <c:pt idx="679">
                  <c:v>44813</c:v>
                </c:pt>
                <c:pt idx="680">
                  <c:v>44816</c:v>
                </c:pt>
                <c:pt idx="681">
                  <c:v>44817</c:v>
                </c:pt>
                <c:pt idx="682">
                  <c:v>44818</c:v>
                </c:pt>
                <c:pt idx="683">
                  <c:v>44819</c:v>
                </c:pt>
                <c:pt idx="684">
                  <c:v>44820</c:v>
                </c:pt>
                <c:pt idx="685">
                  <c:v>44824</c:v>
                </c:pt>
                <c:pt idx="686">
                  <c:v>44825</c:v>
                </c:pt>
                <c:pt idx="687">
                  <c:v>44826</c:v>
                </c:pt>
                <c:pt idx="688">
                  <c:v>44827</c:v>
                </c:pt>
                <c:pt idx="689">
                  <c:v>44830</c:v>
                </c:pt>
                <c:pt idx="690">
                  <c:v>44831</c:v>
                </c:pt>
                <c:pt idx="691">
                  <c:v>44832</c:v>
                </c:pt>
                <c:pt idx="692">
                  <c:v>44833</c:v>
                </c:pt>
                <c:pt idx="693">
                  <c:v>44834</c:v>
                </c:pt>
                <c:pt idx="694">
                  <c:v>44837</c:v>
                </c:pt>
                <c:pt idx="695">
                  <c:v>44838</c:v>
                </c:pt>
                <c:pt idx="696">
                  <c:v>44839</c:v>
                </c:pt>
                <c:pt idx="697">
                  <c:v>44840</c:v>
                </c:pt>
                <c:pt idx="698">
                  <c:v>44841</c:v>
                </c:pt>
                <c:pt idx="699">
                  <c:v>44844</c:v>
                </c:pt>
                <c:pt idx="700">
                  <c:v>44845</c:v>
                </c:pt>
                <c:pt idx="701">
                  <c:v>44846</c:v>
                </c:pt>
                <c:pt idx="702">
                  <c:v>44847</c:v>
                </c:pt>
                <c:pt idx="703">
                  <c:v>44848</c:v>
                </c:pt>
                <c:pt idx="704">
                  <c:v>44851</c:v>
                </c:pt>
                <c:pt idx="705">
                  <c:v>44852</c:v>
                </c:pt>
                <c:pt idx="706">
                  <c:v>44853</c:v>
                </c:pt>
                <c:pt idx="707">
                  <c:v>44854</c:v>
                </c:pt>
                <c:pt idx="708">
                  <c:v>44855</c:v>
                </c:pt>
                <c:pt idx="709">
                  <c:v>44858</c:v>
                </c:pt>
                <c:pt idx="710">
                  <c:v>44859</c:v>
                </c:pt>
                <c:pt idx="711">
                  <c:v>44860</c:v>
                </c:pt>
                <c:pt idx="712">
                  <c:v>44861</c:v>
                </c:pt>
                <c:pt idx="713">
                  <c:v>44862</c:v>
                </c:pt>
                <c:pt idx="714">
                  <c:v>44865</c:v>
                </c:pt>
                <c:pt idx="715">
                  <c:v>44866</c:v>
                </c:pt>
                <c:pt idx="716">
                  <c:v>44867</c:v>
                </c:pt>
                <c:pt idx="717">
                  <c:v>44868</c:v>
                </c:pt>
                <c:pt idx="718">
                  <c:v>44869</c:v>
                </c:pt>
                <c:pt idx="719">
                  <c:v>44872</c:v>
                </c:pt>
                <c:pt idx="720">
                  <c:v>44873</c:v>
                </c:pt>
                <c:pt idx="721">
                  <c:v>44874</c:v>
                </c:pt>
                <c:pt idx="722">
                  <c:v>44875</c:v>
                </c:pt>
                <c:pt idx="723">
                  <c:v>44876</c:v>
                </c:pt>
                <c:pt idx="724">
                  <c:v>44879</c:v>
                </c:pt>
                <c:pt idx="725">
                  <c:v>44880</c:v>
                </c:pt>
                <c:pt idx="726">
                  <c:v>44881</c:v>
                </c:pt>
                <c:pt idx="727">
                  <c:v>44882</c:v>
                </c:pt>
                <c:pt idx="728">
                  <c:v>44883</c:v>
                </c:pt>
                <c:pt idx="729">
                  <c:v>44886</c:v>
                </c:pt>
                <c:pt idx="730">
                  <c:v>44887</c:v>
                </c:pt>
                <c:pt idx="731">
                  <c:v>44888</c:v>
                </c:pt>
                <c:pt idx="732">
                  <c:v>44889</c:v>
                </c:pt>
                <c:pt idx="733">
                  <c:v>44890</c:v>
                </c:pt>
                <c:pt idx="734">
                  <c:v>44893</c:v>
                </c:pt>
                <c:pt idx="735">
                  <c:v>44894</c:v>
                </c:pt>
                <c:pt idx="736">
                  <c:v>44895</c:v>
                </c:pt>
                <c:pt idx="737">
                  <c:v>44896</c:v>
                </c:pt>
                <c:pt idx="738">
                  <c:v>44897</c:v>
                </c:pt>
                <c:pt idx="739">
                  <c:v>44900</c:v>
                </c:pt>
                <c:pt idx="740">
                  <c:v>44901</c:v>
                </c:pt>
                <c:pt idx="741">
                  <c:v>44902</c:v>
                </c:pt>
                <c:pt idx="742">
                  <c:v>44903</c:v>
                </c:pt>
                <c:pt idx="743">
                  <c:v>44904</c:v>
                </c:pt>
                <c:pt idx="744">
                  <c:v>44907</c:v>
                </c:pt>
                <c:pt idx="745">
                  <c:v>44908</c:v>
                </c:pt>
                <c:pt idx="746">
                  <c:v>44909</c:v>
                </c:pt>
                <c:pt idx="747">
                  <c:v>44910</c:v>
                </c:pt>
                <c:pt idx="748">
                  <c:v>44911</c:v>
                </c:pt>
                <c:pt idx="749">
                  <c:v>44914</c:v>
                </c:pt>
                <c:pt idx="750">
                  <c:v>44915</c:v>
                </c:pt>
                <c:pt idx="751">
                  <c:v>44916</c:v>
                </c:pt>
                <c:pt idx="752">
                  <c:v>44917</c:v>
                </c:pt>
                <c:pt idx="753">
                  <c:v>44918</c:v>
                </c:pt>
                <c:pt idx="754">
                  <c:v>44923</c:v>
                </c:pt>
                <c:pt idx="755">
                  <c:v>44924</c:v>
                </c:pt>
                <c:pt idx="756">
                  <c:v>44925</c:v>
                </c:pt>
                <c:pt idx="757">
                  <c:v>44929</c:v>
                </c:pt>
                <c:pt idx="758">
                  <c:v>44930</c:v>
                </c:pt>
                <c:pt idx="759">
                  <c:v>44931</c:v>
                </c:pt>
                <c:pt idx="760">
                  <c:v>44932</c:v>
                </c:pt>
                <c:pt idx="761">
                  <c:v>44935</c:v>
                </c:pt>
                <c:pt idx="762">
                  <c:v>44936</c:v>
                </c:pt>
                <c:pt idx="763">
                  <c:v>44937</c:v>
                </c:pt>
                <c:pt idx="764">
                  <c:v>44938</c:v>
                </c:pt>
                <c:pt idx="765">
                  <c:v>44939</c:v>
                </c:pt>
                <c:pt idx="766">
                  <c:v>44942</c:v>
                </c:pt>
                <c:pt idx="767">
                  <c:v>44943</c:v>
                </c:pt>
                <c:pt idx="768">
                  <c:v>44944</c:v>
                </c:pt>
                <c:pt idx="769">
                  <c:v>44945</c:v>
                </c:pt>
                <c:pt idx="770">
                  <c:v>44946</c:v>
                </c:pt>
                <c:pt idx="771">
                  <c:v>44949</c:v>
                </c:pt>
                <c:pt idx="772">
                  <c:v>44950</c:v>
                </c:pt>
                <c:pt idx="773">
                  <c:v>44951</c:v>
                </c:pt>
                <c:pt idx="774">
                  <c:v>44952</c:v>
                </c:pt>
                <c:pt idx="775">
                  <c:v>44953</c:v>
                </c:pt>
                <c:pt idx="776">
                  <c:v>44956</c:v>
                </c:pt>
                <c:pt idx="777">
                  <c:v>44957</c:v>
                </c:pt>
                <c:pt idx="778">
                  <c:v>44958</c:v>
                </c:pt>
                <c:pt idx="779">
                  <c:v>44959</c:v>
                </c:pt>
                <c:pt idx="780">
                  <c:v>44960</c:v>
                </c:pt>
                <c:pt idx="781">
                  <c:v>44963</c:v>
                </c:pt>
                <c:pt idx="782">
                  <c:v>44964</c:v>
                </c:pt>
                <c:pt idx="783">
                  <c:v>44965</c:v>
                </c:pt>
                <c:pt idx="784">
                  <c:v>44966</c:v>
                </c:pt>
                <c:pt idx="785">
                  <c:v>44967</c:v>
                </c:pt>
                <c:pt idx="786">
                  <c:v>44970</c:v>
                </c:pt>
                <c:pt idx="787">
                  <c:v>44971</c:v>
                </c:pt>
                <c:pt idx="788">
                  <c:v>44972</c:v>
                </c:pt>
                <c:pt idx="789">
                  <c:v>44973</c:v>
                </c:pt>
                <c:pt idx="790">
                  <c:v>44974</c:v>
                </c:pt>
                <c:pt idx="791">
                  <c:v>44977</c:v>
                </c:pt>
                <c:pt idx="792">
                  <c:v>44978</c:v>
                </c:pt>
                <c:pt idx="793">
                  <c:v>44979</c:v>
                </c:pt>
                <c:pt idx="794">
                  <c:v>44980</c:v>
                </c:pt>
                <c:pt idx="795">
                  <c:v>44981</c:v>
                </c:pt>
                <c:pt idx="796">
                  <c:v>44984</c:v>
                </c:pt>
                <c:pt idx="797">
                  <c:v>44985</c:v>
                </c:pt>
                <c:pt idx="798">
                  <c:v>44986</c:v>
                </c:pt>
                <c:pt idx="799">
                  <c:v>44987</c:v>
                </c:pt>
                <c:pt idx="800">
                  <c:v>44988</c:v>
                </c:pt>
                <c:pt idx="801">
                  <c:v>44991</c:v>
                </c:pt>
                <c:pt idx="802">
                  <c:v>44992</c:v>
                </c:pt>
                <c:pt idx="803">
                  <c:v>44993</c:v>
                </c:pt>
                <c:pt idx="804">
                  <c:v>44994</c:v>
                </c:pt>
                <c:pt idx="805">
                  <c:v>44995</c:v>
                </c:pt>
                <c:pt idx="806">
                  <c:v>44998</c:v>
                </c:pt>
                <c:pt idx="807">
                  <c:v>44999</c:v>
                </c:pt>
                <c:pt idx="808">
                  <c:v>45000</c:v>
                </c:pt>
                <c:pt idx="809">
                  <c:v>45001</c:v>
                </c:pt>
                <c:pt idx="810">
                  <c:v>45002</c:v>
                </c:pt>
                <c:pt idx="811">
                  <c:v>45005</c:v>
                </c:pt>
                <c:pt idx="812">
                  <c:v>45006</c:v>
                </c:pt>
                <c:pt idx="813">
                  <c:v>45007</c:v>
                </c:pt>
                <c:pt idx="814">
                  <c:v>45008</c:v>
                </c:pt>
                <c:pt idx="815">
                  <c:v>45009</c:v>
                </c:pt>
                <c:pt idx="816">
                  <c:v>45012</c:v>
                </c:pt>
                <c:pt idx="817">
                  <c:v>45013</c:v>
                </c:pt>
                <c:pt idx="818">
                  <c:v>45014</c:v>
                </c:pt>
                <c:pt idx="819">
                  <c:v>45015</c:v>
                </c:pt>
                <c:pt idx="820">
                  <c:v>45016</c:v>
                </c:pt>
                <c:pt idx="821">
                  <c:v>45019</c:v>
                </c:pt>
                <c:pt idx="822">
                  <c:v>45020</c:v>
                </c:pt>
                <c:pt idx="823">
                  <c:v>45021</c:v>
                </c:pt>
                <c:pt idx="824">
                  <c:v>45022</c:v>
                </c:pt>
                <c:pt idx="825">
                  <c:v>45027</c:v>
                </c:pt>
                <c:pt idx="826">
                  <c:v>45028</c:v>
                </c:pt>
                <c:pt idx="827">
                  <c:v>45029</c:v>
                </c:pt>
                <c:pt idx="828">
                  <c:v>45030</c:v>
                </c:pt>
                <c:pt idx="829">
                  <c:v>45033</c:v>
                </c:pt>
                <c:pt idx="830">
                  <c:v>45034</c:v>
                </c:pt>
                <c:pt idx="831">
                  <c:v>45035</c:v>
                </c:pt>
                <c:pt idx="832">
                  <c:v>45036</c:v>
                </c:pt>
                <c:pt idx="833">
                  <c:v>45037</c:v>
                </c:pt>
                <c:pt idx="834">
                  <c:v>45040</c:v>
                </c:pt>
                <c:pt idx="835">
                  <c:v>45041</c:v>
                </c:pt>
                <c:pt idx="836">
                  <c:v>45042</c:v>
                </c:pt>
                <c:pt idx="837">
                  <c:v>45043</c:v>
                </c:pt>
                <c:pt idx="838">
                  <c:v>45044</c:v>
                </c:pt>
                <c:pt idx="839">
                  <c:v>45048</c:v>
                </c:pt>
                <c:pt idx="840">
                  <c:v>45049</c:v>
                </c:pt>
                <c:pt idx="841">
                  <c:v>45050</c:v>
                </c:pt>
                <c:pt idx="842">
                  <c:v>45051</c:v>
                </c:pt>
                <c:pt idx="843">
                  <c:v>45055</c:v>
                </c:pt>
                <c:pt idx="844">
                  <c:v>45056</c:v>
                </c:pt>
                <c:pt idx="845">
                  <c:v>45057</c:v>
                </c:pt>
                <c:pt idx="846">
                  <c:v>45058</c:v>
                </c:pt>
                <c:pt idx="847">
                  <c:v>45061</c:v>
                </c:pt>
                <c:pt idx="848">
                  <c:v>45062</c:v>
                </c:pt>
                <c:pt idx="849">
                  <c:v>45063</c:v>
                </c:pt>
                <c:pt idx="850">
                  <c:v>45064</c:v>
                </c:pt>
                <c:pt idx="851">
                  <c:v>45065</c:v>
                </c:pt>
                <c:pt idx="852">
                  <c:v>45068</c:v>
                </c:pt>
                <c:pt idx="853">
                  <c:v>45069</c:v>
                </c:pt>
                <c:pt idx="854">
                  <c:v>45070</c:v>
                </c:pt>
                <c:pt idx="855">
                  <c:v>45071</c:v>
                </c:pt>
                <c:pt idx="856">
                  <c:v>45072</c:v>
                </c:pt>
                <c:pt idx="857">
                  <c:v>45076</c:v>
                </c:pt>
                <c:pt idx="858">
                  <c:v>45077</c:v>
                </c:pt>
                <c:pt idx="859">
                  <c:v>45078</c:v>
                </c:pt>
                <c:pt idx="860">
                  <c:v>45079</c:v>
                </c:pt>
                <c:pt idx="861">
                  <c:v>45082</c:v>
                </c:pt>
                <c:pt idx="862">
                  <c:v>45083</c:v>
                </c:pt>
                <c:pt idx="863">
                  <c:v>45084</c:v>
                </c:pt>
                <c:pt idx="864">
                  <c:v>45085</c:v>
                </c:pt>
                <c:pt idx="865">
                  <c:v>45086</c:v>
                </c:pt>
                <c:pt idx="866">
                  <c:v>45089</c:v>
                </c:pt>
                <c:pt idx="867">
                  <c:v>45090</c:v>
                </c:pt>
                <c:pt idx="868">
                  <c:v>45091</c:v>
                </c:pt>
                <c:pt idx="869">
                  <c:v>45092</c:v>
                </c:pt>
                <c:pt idx="870">
                  <c:v>45093</c:v>
                </c:pt>
                <c:pt idx="871">
                  <c:v>45096</c:v>
                </c:pt>
                <c:pt idx="872">
                  <c:v>45097</c:v>
                </c:pt>
                <c:pt idx="873">
                  <c:v>45098</c:v>
                </c:pt>
                <c:pt idx="874">
                  <c:v>45099</c:v>
                </c:pt>
                <c:pt idx="875">
                  <c:v>45100</c:v>
                </c:pt>
                <c:pt idx="876">
                  <c:v>45103</c:v>
                </c:pt>
                <c:pt idx="877">
                  <c:v>45104</c:v>
                </c:pt>
                <c:pt idx="878">
                  <c:v>45105</c:v>
                </c:pt>
                <c:pt idx="879">
                  <c:v>45106</c:v>
                </c:pt>
                <c:pt idx="880">
                  <c:v>45107</c:v>
                </c:pt>
                <c:pt idx="881">
                  <c:v>45110</c:v>
                </c:pt>
                <c:pt idx="882">
                  <c:v>45111</c:v>
                </c:pt>
                <c:pt idx="883">
                  <c:v>45112</c:v>
                </c:pt>
                <c:pt idx="884">
                  <c:v>45113</c:v>
                </c:pt>
                <c:pt idx="885">
                  <c:v>45114</c:v>
                </c:pt>
                <c:pt idx="886">
                  <c:v>45117</c:v>
                </c:pt>
                <c:pt idx="887">
                  <c:v>45118</c:v>
                </c:pt>
                <c:pt idx="888">
                  <c:v>45119</c:v>
                </c:pt>
                <c:pt idx="889">
                  <c:v>45120</c:v>
                </c:pt>
                <c:pt idx="890">
                  <c:v>45121</c:v>
                </c:pt>
                <c:pt idx="891">
                  <c:v>45124</c:v>
                </c:pt>
                <c:pt idx="892">
                  <c:v>45125</c:v>
                </c:pt>
                <c:pt idx="893">
                  <c:v>45126</c:v>
                </c:pt>
                <c:pt idx="894">
                  <c:v>45127</c:v>
                </c:pt>
                <c:pt idx="895">
                  <c:v>45128</c:v>
                </c:pt>
                <c:pt idx="896">
                  <c:v>45131</c:v>
                </c:pt>
                <c:pt idx="897">
                  <c:v>45132</c:v>
                </c:pt>
                <c:pt idx="898">
                  <c:v>45133</c:v>
                </c:pt>
                <c:pt idx="899">
                  <c:v>45134</c:v>
                </c:pt>
                <c:pt idx="900">
                  <c:v>45135</c:v>
                </c:pt>
                <c:pt idx="901">
                  <c:v>45138</c:v>
                </c:pt>
                <c:pt idx="902">
                  <c:v>45139</c:v>
                </c:pt>
                <c:pt idx="903">
                  <c:v>45140</c:v>
                </c:pt>
                <c:pt idx="904">
                  <c:v>45141</c:v>
                </c:pt>
                <c:pt idx="905">
                  <c:v>45142</c:v>
                </c:pt>
                <c:pt idx="906">
                  <c:v>45145</c:v>
                </c:pt>
                <c:pt idx="907">
                  <c:v>45146</c:v>
                </c:pt>
                <c:pt idx="908">
                  <c:v>45147</c:v>
                </c:pt>
                <c:pt idx="909">
                  <c:v>45148</c:v>
                </c:pt>
                <c:pt idx="910">
                  <c:v>45149</c:v>
                </c:pt>
                <c:pt idx="911">
                  <c:v>45152</c:v>
                </c:pt>
                <c:pt idx="912">
                  <c:v>45153</c:v>
                </c:pt>
                <c:pt idx="913">
                  <c:v>45154</c:v>
                </c:pt>
                <c:pt idx="914">
                  <c:v>45155</c:v>
                </c:pt>
                <c:pt idx="915">
                  <c:v>45156</c:v>
                </c:pt>
                <c:pt idx="916">
                  <c:v>45159</c:v>
                </c:pt>
                <c:pt idx="917">
                  <c:v>45160</c:v>
                </c:pt>
                <c:pt idx="918">
                  <c:v>45161</c:v>
                </c:pt>
                <c:pt idx="919">
                  <c:v>45162</c:v>
                </c:pt>
                <c:pt idx="920">
                  <c:v>45163</c:v>
                </c:pt>
                <c:pt idx="921">
                  <c:v>45167</c:v>
                </c:pt>
                <c:pt idx="922">
                  <c:v>45168</c:v>
                </c:pt>
                <c:pt idx="923">
                  <c:v>45169</c:v>
                </c:pt>
                <c:pt idx="924">
                  <c:v>45170</c:v>
                </c:pt>
                <c:pt idx="925">
                  <c:v>45173</c:v>
                </c:pt>
                <c:pt idx="926">
                  <c:v>45174</c:v>
                </c:pt>
                <c:pt idx="927">
                  <c:v>45175</c:v>
                </c:pt>
                <c:pt idx="928">
                  <c:v>45176</c:v>
                </c:pt>
                <c:pt idx="929">
                  <c:v>45177</c:v>
                </c:pt>
                <c:pt idx="930">
                  <c:v>45180</c:v>
                </c:pt>
                <c:pt idx="931">
                  <c:v>45181</c:v>
                </c:pt>
                <c:pt idx="932">
                  <c:v>45182</c:v>
                </c:pt>
                <c:pt idx="933">
                  <c:v>45183</c:v>
                </c:pt>
                <c:pt idx="934">
                  <c:v>45184</c:v>
                </c:pt>
                <c:pt idx="935">
                  <c:v>45187</c:v>
                </c:pt>
                <c:pt idx="936">
                  <c:v>45188</c:v>
                </c:pt>
                <c:pt idx="937">
                  <c:v>45189</c:v>
                </c:pt>
                <c:pt idx="938">
                  <c:v>45190</c:v>
                </c:pt>
                <c:pt idx="939">
                  <c:v>45191</c:v>
                </c:pt>
                <c:pt idx="940">
                  <c:v>45194</c:v>
                </c:pt>
                <c:pt idx="941">
                  <c:v>45195</c:v>
                </c:pt>
                <c:pt idx="942">
                  <c:v>45196</c:v>
                </c:pt>
                <c:pt idx="943">
                  <c:v>45197</c:v>
                </c:pt>
                <c:pt idx="944">
                  <c:v>45198</c:v>
                </c:pt>
                <c:pt idx="945">
                  <c:v>45201</c:v>
                </c:pt>
                <c:pt idx="946">
                  <c:v>45202</c:v>
                </c:pt>
                <c:pt idx="947">
                  <c:v>45203</c:v>
                </c:pt>
                <c:pt idx="948">
                  <c:v>45204</c:v>
                </c:pt>
                <c:pt idx="949">
                  <c:v>45205</c:v>
                </c:pt>
                <c:pt idx="950">
                  <c:v>45208</c:v>
                </c:pt>
                <c:pt idx="951">
                  <c:v>45209</c:v>
                </c:pt>
                <c:pt idx="952">
                  <c:v>45210</c:v>
                </c:pt>
                <c:pt idx="953">
                  <c:v>45211</c:v>
                </c:pt>
                <c:pt idx="954">
                  <c:v>45212</c:v>
                </c:pt>
                <c:pt idx="955">
                  <c:v>45215</c:v>
                </c:pt>
                <c:pt idx="956">
                  <c:v>45216</c:v>
                </c:pt>
                <c:pt idx="957">
                  <c:v>45217</c:v>
                </c:pt>
                <c:pt idx="958">
                  <c:v>45218</c:v>
                </c:pt>
                <c:pt idx="959">
                  <c:v>45219</c:v>
                </c:pt>
                <c:pt idx="960">
                  <c:v>45222</c:v>
                </c:pt>
                <c:pt idx="961">
                  <c:v>45223</c:v>
                </c:pt>
                <c:pt idx="962">
                  <c:v>45224</c:v>
                </c:pt>
                <c:pt idx="963">
                  <c:v>45225</c:v>
                </c:pt>
                <c:pt idx="964">
                  <c:v>45226</c:v>
                </c:pt>
                <c:pt idx="965">
                  <c:v>45229</c:v>
                </c:pt>
                <c:pt idx="966">
                  <c:v>45230</c:v>
                </c:pt>
                <c:pt idx="967">
                  <c:v>45231</c:v>
                </c:pt>
                <c:pt idx="968">
                  <c:v>45232</c:v>
                </c:pt>
                <c:pt idx="969">
                  <c:v>45233</c:v>
                </c:pt>
                <c:pt idx="970">
                  <c:v>45236</c:v>
                </c:pt>
                <c:pt idx="971">
                  <c:v>45237</c:v>
                </c:pt>
                <c:pt idx="972">
                  <c:v>45238</c:v>
                </c:pt>
                <c:pt idx="973">
                  <c:v>45239</c:v>
                </c:pt>
                <c:pt idx="974">
                  <c:v>45240</c:v>
                </c:pt>
                <c:pt idx="975">
                  <c:v>45243</c:v>
                </c:pt>
                <c:pt idx="976">
                  <c:v>45244</c:v>
                </c:pt>
                <c:pt idx="977">
                  <c:v>45245</c:v>
                </c:pt>
                <c:pt idx="978">
                  <c:v>45246</c:v>
                </c:pt>
                <c:pt idx="979">
                  <c:v>45247</c:v>
                </c:pt>
                <c:pt idx="980">
                  <c:v>45250</c:v>
                </c:pt>
                <c:pt idx="981">
                  <c:v>45251</c:v>
                </c:pt>
                <c:pt idx="982">
                  <c:v>45252</c:v>
                </c:pt>
                <c:pt idx="983">
                  <c:v>45253</c:v>
                </c:pt>
                <c:pt idx="984">
                  <c:v>45254</c:v>
                </c:pt>
                <c:pt idx="985">
                  <c:v>45257</c:v>
                </c:pt>
                <c:pt idx="986">
                  <c:v>45258</c:v>
                </c:pt>
                <c:pt idx="987">
                  <c:v>45259</c:v>
                </c:pt>
                <c:pt idx="988">
                  <c:v>45260</c:v>
                </c:pt>
                <c:pt idx="989">
                  <c:v>45261</c:v>
                </c:pt>
                <c:pt idx="990">
                  <c:v>45264</c:v>
                </c:pt>
                <c:pt idx="991">
                  <c:v>45265</c:v>
                </c:pt>
                <c:pt idx="992">
                  <c:v>45266</c:v>
                </c:pt>
                <c:pt idx="993">
                  <c:v>45267</c:v>
                </c:pt>
                <c:pt idx="994">
                  <c:v>45268</c:v>
                </c:pt>
                <c:pt idx="995">
                  <c:v>45271</c:v>
                </c:pt>
                <c:pt idx="996">
                  <c:v>45272</c:v>
                </c:pt>
                <c:pt idx="997">
                  <c:v>45273</c:v>
                </c:pt>
                <c:pt idx="998">
                  <c:v>45274</c:v>
                </c:pt>
                <c:pt idx="999">
                  <c:v>45275</c:v>
                </c:pt>
                <c:pt idx="1000">
                  <c:v>45278</c:v>
                </c:pt>
                <c:pt idx="1001">
                  <c:v>45279</c:v>
                </c:pt>
                <c:pt idx="1002">
                  <c:v>45280</c:v>
                </c:pt>
                <c:pt idx="1003">
                  <c:v>45281</c:v>
                </c:pt>
                <c:pt idx="1004">
                  <c:v>45282</c:v>
                </c:pt>
                <c:pt idx="1005">
                  <c:v>45287</c:v>
                </c:pt>
                <c:pt idx="1006">
                  <c:v>45288</c:v>
                </c:pt>
                <c:pt idx="1007">
                  <c:v>45289</c:v>
                </c:pt>
                <c:pt idx="1008">
                  <c:v>45293</c:v>
                </c:pt>
                <c:pt idx="1009">
                  <c:v>45294</c:v>
                </c:pt>
                <c:pt idx="1010">
                  <c:v>45295</c:v>
                </c:pt>
                <c:pt idx="1011">
                  <c:v>45296</c:v>
                </c:pt>
                <c:pt idx="1012">
                  <c:v>45299</c:v>
                </c:pt>
                <c:pt idx="1013">
                  <c:v>45300</c:v>
                </c:pt>
                <c:pt idx="1014">
                  <c:v>45301</c:v>
                </c:pt>
                <c:pt idx="1015">
                  <c:v>45302</c:v>
                </c:pt>
                <c:pt idx="1016">
                  <c:v>45303</c:v>
                </c:pt>
                <c:pt idx="1017">
                  <c:v>45306</c:v>
                </c:pt>
                <c:pt idx="1018">
                  <c:v>45307</c:v>
                </c:pt>
                <c:pt idx="1019">
                  <c:v>45308</c:v>
                </c:pt>
                <c:pt idx="1020">
                  <c:v>45309</c:v>
                </c:pt>
                <c:pt idx="1021">
                  <c:v>45310</c:v>
                </c:pt>
                <c:pt idx="1022">
                  <c:v>45313</c:v>
                </c:pt>
                <c:pt idx="1023">
                  <c:v>45314</c:v>
                </c:pt>
                <c:pt idx="1024">
                  <c:v>45315</c:v>
                </c:pt>
                <c:pt idx="1025">
                  <c:v>45316</c:v>
                </c:pt>
                <c:pt idx="1026">
                  <c:v>45317</c:v>
                </c:pt>
                <c:pt idx="1027">
                  <c:v>45320</c:v>
                </c:pt>
                <c:pt idx="1028">
                  <c:v>45321</c:v>
                </c:pt>
                <c:pt idx="1029">
                  <c:v>45322</c:v>
                </c:pt>
                <c:pt idx="1030">
                  <c:v>45323</c:v>
                </c:pt>
                <c:pt idx="1031">
                  <c:v>45324</c:v>
                </c:pt>
                <c:pt idx="1032">
                  <c:v>45327</c:v>
                </c:pt>
                <c:pt idx="1033">
                  <c:v>45328</c:v>
                </c:pt>
                <c:pt idx="1034">
                  <c:v>45329</c:v>
                </c:pt>
                <c:pt idx="1035">
                  <c:v>45330</c:v>
                </c:pt>
                <c:pt idx="1036">
                  <c:v>45331</c:v>
                </c:pt>
                <c:pt idx="1037">
                  <c:v>45334</c:v>
                </c:pt>
                <c:pt idx="1038">
                  <c:v>45335</c:v>
                </c:pt>
                <c:pt idx="1039">
                  <c:v>45336</c:v>
                </c:pt>
                <c:pt idx="1040">
                  <c:v>45337</c:v>
                </c:pt>
                <c:pt idx="1041">
                  <c:v>45338</c:v>
                </c:pt>
                <c:pt idx="1042">
                  <c:v>45341</c:v>
                </c:pt>
                <c:pt idx="1043">
                  <c:v>45342</c:v>
                </c:pt>
                <c:pt idx="1044">
                  <c:v>45343</c:v>
                </c:pt>
                <c:pt idx="1045">
                  <c:v>45344</c:v>
                </c:pt>
                <c:pt idx="1046">
                  <c:v>45345</c:v>
                </c:pt>
                <c:pt idx="1047">
                  <c:v>45348</c:v>
                </c:pt>
                <c:pt idx="1048">
                  <c:v>45349</c:v>
                </c:pt>
                <c:pt idx="1049">
                  <c:v>45350</c:v>
                </c:pt>
                <c:pt idx="1050">
                  <c:v>45351</c:v>
                </c:pt>
                <c:pt idx="1051">
                  <c:v>45352</c:v>
                </c:pt>
                <c:pt idx="1052">
                  <c:v>45355</c:v>
                </c:pt>
                <c:pt idx="1053">
                  <c:v>45356</c:v>
                </c:pt>
                <c:pt idx="1054">
                  <c:v>45357</c:v>
                </c:pt>
                <c:pt idx="1055">
                  <c:v>45358</c:v>
                </c:pt>
                <c:pt idx="1056">
                  <c:v>45359</c:v>
                </c:pt>
                <c:pt idx="1057">
                  <c:v>45362</c:v>
                </c:pt>
                <c:pt idx="1058">
                  <c:v>45363</c:v>
                </c:pt>
                <c:pt idx="1059">
                  <c:v>45364</c:v>
                </c:pt>
                <c:pt idx="1060">
                  <c:v>45365</c:v>
                </c:pt>
                <c:pt idx="1061">
                  <c:v>45366</c:v>
                </c:pt>
                <c:pt idx="1062">
                  <c:v>45369</c:v>
                </c:pt>
                <c:pt idx="1063">
                  <c:v>45370</c:v>
                </c:pt>
                <c:pt idx="1064">
                  <c:v>45371</c:v>
                </c:pt>
                <c:pt idx="1065">
                  <c:v>45372</c:v>
                </c:pt>
                <c:pt idx="1066">
                  <c:v>45373</c:v>
                </c:pt>
                <c:pt idx="1067">
                  <c:v>45376</c:v>
                </c:pt>
                <c:pt idx="1068">
                  <c:v>45377</c:v>
                </c:pt>
                <c:pt idx="1069">
                  <c:v>45378</c:v>
                </c:pt>
                <c:pt idx="1070">
                  <c:v>45379</c:v>
                </c:pt>
                <c:pt idx="1071">
                  <c:v>45384</c:v>
                </c:pt>
                <c:pt idx="1072">
                  <c:v>45385</c:v>
                </c:pt>
                <c:pt idx="1073">
                  <c:v>45386</c:v>
                </c:pt>
                <c:pt idx="1074">
                  <c:v>45387</c:v>
                </c:pt>
                <c:pt idx="1075">
                  <c:v>45390</c:v>
                </c:pt>
                <c:pt idx="1076">
                  <c:v>45391</c:v>
                </c:pt>
                <c:pt idx="1077">
                  <c:v>45392</c:v>
                </c:pt>
                <c:pt idx="1078">
                  <c:v>45393</c:v>
                </c:pt>
                <c:pt idx="1079">
                  <c:v>45394</c:v>
                </c:pt>
                <c:pt idx="1080">
                  <c:v>45397</c:v>
                </c:pt>
                <c:pt idx="1081">
                  <c:v>45398</c:v>
                </c:pt>
                <c:pt idx="1082">
                  <c:v>45399</c:v>
                </c:pt>
                <c:pt idx="1083">
                  <c:v>45400</c:v>
                </c:pt>
                <c:pt idx="1084">
                  <c:v>45401</c:v>
                </c:pt>
                <c:pt idx="1085">
                  <c:v>45404</c:v>
                </c:pt>
                <c:pt idx="1086">
                  <c:v>45405</c:v>
                </c:pt>
                <c:pt idx="1087">
                  <c:v>45406</c:v>
                </c:pt>
                <c:pt idx="1088">
                  <c:v>45407</c:v>
                </c:pt>
                <c:pt idx="1089">
                  <c:v>45408</c:v>
                </c:pt>
                <c:pt idx="1090">
                  <c:v>45411</c:v>
                </c:pt>
                <c:pt idx="1091">
                  <c:v>45412</c:v>
                </c:pt>
                <c:pt idx="1092">
                  <c:v>45413</c:v>
                </c:pt>
                <c:pt idx="1093">
                  <c:v>45414</c:v>
                </c:pt>
                <c:pt idx="1094">
                  <c:v>45415</c:v>
                </c:pt>
                <c:pt idx="1095">
                  <c:v>45419</c:v>
                </c:pt>
                <c:pt idx="1096">
                  <c:v>45420</c:v>
                </c:pt>
                <c:pt idx="1097">
                  <c:v>45421</c:v>
                </c:pt>
                <c:pt idx="1098">
                  <c:v>45422</c:v>
                </c:pt>
                <c:pt idx="1099">
                  <c:v>45425</c:v>
                </c:pt>
                <c:pt idx="1100">
                  <c:v>45426</c:v>
                </c:pt>
                <c:pt idx="1101">
                  <c:v>45427</c:v>
                </c:pt>
                <c:pt idx="1102">
                  <c:v>45428</c:v>
                </c:pt>
                <c:pt idx="1103">
                  <c:v>45429</c:v>
                </c:pt>
                <c:pt idx="1104">
                  <c:v>45432</c:v>
                </c:pt>
                <c:pt idx="1105">
                  <c:v>45433</c:v>
                </c:pt>
                <c:pt idx="1106">
                  <c:v>45434</c:v>
                </c:pt>
                <c:pt idx="1107">
                  <c:v>45435</c:v>
                </c:pt>
                <c:pt idx="1108">
                  <c:v>45436</c:v>
                </c:pt>
                <c:pt idx="1109">
                  <c:v>45440</c:v>
                </c:pt>
                <c:pt idx="1110">
                  <c:v>45441</c:v>
                </c:pt>
                <c:pt idx="1111">
                  <c:v>45442</c:v>
                </c:pt>
                <c:pt idx="1112">
                  <c:v>45443</c:v>
                </c:pt>
                <c:pt idx="1113">
                  <c:v>45446</c:v>
                </c:pt>
                <c:pt idx="1114">
                  <c:v>45447</c:v>
                </c:pt>
                <c:pt idx="1115">
                  <c:v>45448</c:v>
                </c:pt>
                <c:pt idx="1116">
                  <c:v>45449</c:v>
                </c:pt>
                <c:pt idx="1117">
                  <c:v>45450</c:v>
                </c:pt>
                <c:pt idx="1118">
                  <c:v>45453</c:v>
                </c:pt>
                <c:pt idx="1119">
                  <c:v>45454</c:v>
                </c:pt>
                <c:pt idx="1120">
                  <c:v>45455</c:v>
                </c:pt>
                <c:pt idx="1121">
                  <c:v>45456</c:v>
                </c:pt>
                <c:pt idx="1122">
                  <c:v>45457</c:v>
                </c:pt>
                <c:pt idx="1123">
                  <c:v>45460</c:v>
                </c:pt>
                <c:pt idx="1124">
                  <c:v>45461</c:v>
                </c:pt>
                <c:pt idx="1125">
                  <c:v>45462</c:v>
                </c:pt>
                <c:pt idx="1126">
                  <c:v>45463</c:v>
                </c:pt>
                <c:pt idx="1127">
                  <c:v>45464</c:v>
                </c:pt>
                <c:pt idx="1128">
                  <c:v>45467</c:v>
                </c:pt>
                <c:pt idx="1129">
                  <c:v>45468</c:v>
                </c:pt>
                <c:pt idx="1130">
                  <c:v>45469</c:v>
                </c:pt>
                <c:pt idx="1131">
                  <c:v>45470</c:v>
                </c:pt>
                <c:pt idx="1132">
                  <c:v>45471</c:v>
                </c:pt>
                <c:pt idx="1133">
                  <c:v>45474</c:v>
                </c:pt>
                <c:pt idx="1134">
                  <c:v>45475</c:v>
                </c:pt>
                <c:pt idx="1135">
                  <c:v>45476</c:v>
                </c:pt>
                <c:pt idx="1136">
                  <c:v>45477</c:v>
                </c:pt>
                <c:pt idx="1137">
                  <c:v>45478</c:v>
                </c:pt>
                <c:pt idx="1138">
                  <c:v>45481</c:v>
                </c:pt>
                <c:pt idx="1139">
                  <c:v>45482</c:v>
                </c:pt>
                <c:pt idx="1140">
                  <c:v>45483</c:v>
                </c:pt>
                <c:pt idx="1141">
                  <c:v>45484</c:v>
                </c:pt>
                <c:pt idx="1142">
                  <c:v>45485</c:v>
                </c:pt>
                <c:pt idx="1143">
                  <c:v>45488</c:v>
                </c:pt>
                <c:pt idx="1144">
                  <c:v>45489</c:v>
                </c:pt>
                <c:pt idx="1145">
                  <c:v>45490</c:v>
                </c:pt>
                <c:pt idx="1146">
                  <c:v>45491</c:v>
                </c:pt>
                <c:pt idx="1147">
                  <c:v>45492</c:v>
                </c:pt>
                <c:pt idx="1148">
                  <c:v>45495</c:v>
                </c:pt>
                <c:pt idx="1149">
                  <c:v>45496</c:v>
                </c:pt>
                <c:pt idx="1150">
                  <c:v>45497</c:v>
                </c:pt>
                <c:pt idx="1151">
                  <c:v>45498</c:v>
                </c:pt>
                <c:pt idx="1152">
                  <c:v>45499</c:v>
                </c:pt>
                <c:pt idx="1153">
                  <c:v>45502</c:v>
                </c:pt>
                <c:pt idx="1154">
                  <c:v>45503</c:v>
                </c:pt>
                <c:pt idx="1155">
                  <c:v>45504</c:v>
                </c:pt>
                <c:pt idx="1156">
                  <c:v>45505</c:v>
                </c:pt>
                <c:pt idx="1157">
                  <c:v>45506</c:v>
                </c:pt>
                <c:pt idx="1158">
                  <c:v>45509</c:v>
                </c:pt>
                <c:pt idx="1159">
                  <c:v>45510</c:v>
                </c:pt>
                <c:pt idx="1160">
                  <c:v>45511</c:v>
                </c:pt>
                <c:pt idx="1161">
                  <c:v>45512</c:v>
                </c:pt>
                <c:pt idx="1162">
                  <c:v>45513</c:v>
                </c:pt>
                <c:pt idx="1163">
                  <c:v>45516</c:v>
                </c:pt>
                <c:pt idx="1164">
                  <c:v>45517</c:v>
                </c:pt>
                <c:pt idx="1165">
                  <c:v>45518</c:v>
                </c:pt>
                <c:pt idx="1166">
                  <c:v>45519</c:v>
                </c:pt>
                <c:pt idx="1167">
                  <c:v>45520</c:v>
                </c:pt>
                <c:pt idx="1168">
                  <c:v>45523</c:v>
                </c:pt>
                <c:pt idx="1169">
                  <c:v>45524</c:v>
                </c:pt>
                <c:pt idx="1170">
                  <c:v>45525</c:v>
                </c:pt>
                <c:pt idx="1171">
                  <c:v>45526</c:v>
                </c:pt>
                <c:pt idx="1172">
                  <c:v>45527</c:v>
                </c:pt>
                <c:pt idx="1173">
                  <c:v>45531</c:v>
                </c:pt>
                <c:pt idx="1174">
                  <c:v>45532</c:v>
                </c:pt>
                <c:pt idx="1175">
                  <c:v>45533</c:v>
                </c:pt>
                <c:pt idx="1176">
                  <c:v>45534</c:v>
                </c:pt>
                <c:pt idx="1177">
                  <c:v>45537</c:v>
                </c:pt>
                <c:pt idx="1178">
                  <c:v>45538</c:v>
                </c:pt>
                <c:pt idx="1179">
                  <c:v>45539</c:v>
                </c:pt>
                <c:pt idx="1180">
                  <c:v>45540</c:v>
                </c:pt>
                <c:pt idx="1181">
                  <c:v>45541</c:v>
                </c:pt>
                <c:pt idx="1182">
                  <c:v>45544</c:v>
                </c:pt>
                <c:pt idx="1183">
                  <c:v>45545</c:v>
                </c:pt>
                <c:pt idx="1184">
                  <c:v>45546</c:v>
                </c:pt>
                <c:pt idx="1185">
                  <c:v>45547</c:v>
                </c:pt>
                <c:pt idx="1186">
                  <c:v>45548</c:v>
                </c:pt>
                <c:pt idx="1187">
                  <c:v>45551</c:v>
                </c:pt>
                <c:pt idx="1188">
                  <c:v>45552</c:v>
                </c:pt>
                <c:pt idx="1189">
                  <c:v>45553</c:v>
                </c:pt>
                <c:pt idx="1190">
                  <c:v>45554</c:v>
                </c:pt>
                <c:pt idx="1191">
                  <c:v>45555</c:v>
                </c:pt>
                <c:pt idx="1192">
                  <c:v>45558</c:v>
                </c:pt>
                <c:pt idx="1193">
                  <c:v>45559</c:v>
                </c:pt>
                <c:pt idx="1194">
                  <c:v>45560</c:v>
                </c:pt>
                <c:pt idx="1195">
                  <c:v>45561</c:v>
                </c:pt>
                <c:pt idx="1196">
                  <c:v>45562</c:v>
                </c:pt>
                <c:pt idx="1197">
                  <c:v>45565</c:v>
                </c:pt>
                <c:pt idx="1198">
                  <c:v>45566</c:v>
                </c:pt>
                <c:pt idx="1199">
                  <c:v>45567</c:v>
                </c:pt>
                <c:pt idx="1200">
                  <c:v>45568</c:v>
                </c:pt>
                <c:pt idx="1201">
                  <c:v>45569</c:v>
                </c:pt>
                <c:pt idx="1202">
                  <c:v>45572</c:v>
                </c:pt>
                <c:pt idx="1203">
                  <c:v>45573</c:v>
                </c:pt>
                <c:pt idx="1204">
                  <c:v>45574</c:v>
                </c:pt>
                <c:pt idx="1205">
                  <c:v>45575</c:v>
                </c:pt>
                <c:pt idx="1206">
                  <c:v>45576</c:v>
                </c:pt>
                <c:pt idx="1207">
                  <c:v>45579</c:v>
                </c:pt>
                <c:pt idx="1208">
                  <c:v>45580</c:v>
                </c:pt>
                <c:pt idx="1209">
                  <c:v>45581</c:v>
                </c:pt>
                <c:pt idx="1210">
                  <c:v>45582</c:v>
                </c:pt>
                <c:pt idx="1211">
                  <c:v>45583</c:v>
                </c:pt>
                <c:pt idx="1212">
                  <c:v>45586</c:v>
                </c:pt>
                <c:pt idx="1213">
                  <c:v>45587</c:v>
                </c:pt>
                <c:pt idx="1214">
                  <c:v>45588</c:v>
                </c:pt>
                <c:pt idx="1215">
                  <c:v>45589</c:v>
                </c:pt>
                <c:pt idx="1216">
                  <c:v>45590</c:v>
                </c:pt>
                <c:pt idx="1217">
                  <c:v>45593</c:v>
                </c:pt>
                <c:pt idx="1218">
                  <c:v>45594</c:v>
                </c:pt>
                <c:pt idx="1219">
                  <c:v>45595</c:v>
                </c:pt>
                <c:pt idx="1220">
                  <c:v>45596</c:v>
                </c:pt>
                <c:pt idx="1221">
                  <c:v>45597</c:v>
                </c:pt>
                <c:pt idx="1222">
                  <c:v>45600</c:v>
                </c:pt>
                <c:pt idx="1223">
                  <c:v>45601</c:v>
                </c:pt>
                <c:pt idx="1224">
                  <c:v>45602</c:v>
                </c:pt>
                <c:pt idx="1225">
                  <c:v>45603</c:v>
                </c:pt>
                <c:pt idx="1226">
                  <c:v>45604</c:v>
                </c:pt>
                <c:pt idx="1227">
                  <c:v>45607</c:v>
                </c:pt>
                <c:pt idx="1228">
                  <c:v>45608</c:v>
                </c:pt>
                <c:pt idx="1229">
                  <c:v>45609</c:v>
                </c:pt>
                <c:pt idx="1230">
                  <c:v>45610</c:v>
                </c:pt>
                <c:pt idx="1231">
                  <c:v>45611</c:v>
                </c:pt>
                <c:pt idx="1232">
                  <c:v>45614</c:v>
                </c:pt>
                <c:pt idx="1233">
                  <c:v>45615</c:v>
                </c:pt>
                <c:pt idx="1234">
                  <c:v>45616</c:v>
                </c:pt>
                <c:pt idx="1235">
                  <c:v>45617</c:v>
                </c:pt>
                <c:pt idx="1236">
                  <c:v>45618</c:v>
                </c:pt>
                <c:pt idx="1237">
                  <c:v>45621</c:v>
                </c:pt>
                <c:pt idx="1238">
                  <c:v>45622</c:v>
                </c:pt>
                <c:pt idx="1239">
                  <c:v>45623</c:v>
                </c:pt>
                <c:pt idx="1240">
                  <c:v>45624</c:v>
                </c:pt>
                <c:pt idx="1241">
                  <c:v>45625</c:v>
                </c:pt>
                <c:pt idx="1242">
                  <c:v>45628</c:v>
                </c:pt>
                <c:pt idx="1243">
                  <c:v>45629</c:v>
                </c:pt>
                <c:pt idx="1244">
                  <c:v>45630</c:v>
                </c:pt>
                <c:pt idx="1245">
                  <c:v>45631</c:v>
                </c:pt>
                <c:pt idx="1246">
                  <c:v>45632</c:v>
                </c:pt>
                <c:pt idx="1247">
                  <c:v>45635</c:v>
                </c:pt>
                <c:pt idx="1248">
                  <c:v>45636</c:v>
                </c:pt>
                <c:pt idx="1249">
                  <c:v>45637</c:v>
                </c:pt>
                <c:pt idx="1250">
                  <c:v>45638</c:v>
                </c:pt>
                <c:pt idx="1251">
                  <c:v>45639</c:v>
                </c:pt>
                <c:pt idx="1252">
                  <c:v>45642</c:v>
                </c:pt>
                <c:pt idx="1253">
                  <c:v>45643</c:v>
                </c:pt>
                <c:pt idx="1254">
                  <c:v>45644</c:v>
                </c:pt>
                <c:pt idx="1255">
                  <c:v>45645</c:v>
                </c:pt>
                <c:pt idx="1256">
                  <c:v>45646</c:v>
                </c:pt>
                <c:pt idx="1257">
                  <c:v>45649</c:v>
                </c:pt>
                <c:pt idx="1258">
                  <c:v>45650</c:v>
                </c:pt>
                <c:pt idx="1259">
                  <c:v>45653</c:v>
                </c:pt>
                <c:pt idx="1260">
                  <c:v>45656</c:v>
                </c:pt>
                <c:pt idx="1261">
                  <c:v>45657</c:v>
                </c:pt>
                <c:pt idx="1262">
                  <c:v>45659</c:v>
                </c:pt>
                <c:pt idx="1263">
                  <c:v>45660</c:v>
                </c:pt>
                <c:pt idx="1264">
                  <c:v>45663</c:v>
                </c:pt>
                <c:pt idx="1265">
                  <c:v>45664</c:v>
                </c:pt>
                <c:pt idx="1266">
                  <c:v>45665</c:v>
                </c:pt>
                <c:pt idx="1267">
                  <c:v>45666</c:v>
                </c:pt>
                <c:pt idx="1268">
                  <c:v>45667</c:v>
                </c:pt>
                <c:pt idx="1269">
                  <c:v>45670</c:v>
                </c:pt>
                <c:pt idx="1270">
                  <c:v>45671</c:v>
                </c:pt>
                <c:pt idx="1271">
                  <c:v>45672</c:v>
                </c:pt>
                <c:pt idx="1272">
                  <c:v>45673</c:v>
                </c:pt>
                <c:pt idx="1273">
                  <c:v>45674</c:v>
                </c:pt>
                <c:pt idx="1274">
                  <c:v>45677</c:v>
                </c:pt>
                <c:pt idx="1275">
                  <c:v>45678</c:v>
                </c:pt>
                <c:pt idx="1276">
                  <c:v>45679</c:v>
                </c:pt>
                <c:pt idx="1277">
                  <c:v>45680</c:v>
                </c:pt>
                <c:pt idx="1278">
                  <c:v>45681</c:v>
                </c:pt>
                <c:pt idx="1279">
                  <c:v>45684</c:v>
                </c:pt>
                <c:pt idx="1280">
                  <c:v>45685</c:v>
                </c:pt>
                <c:pt idx="1281">
                  <c:v>45686</c:v>
                </c:pt>
                <c:pt idx="1282">
                  <c:v>45687</c:v>
                </c:pt>
                <c:pt idx="1283">
                  <c:v>45688</c:v>
                </c:pt>
                <c:pt idx="1284">
                  <c:v>45691</c:v>
                </c:pt>
                <c:pt idx="1285">
                  <c:v>45692</c:v>
                </c:pt>
                <c:pt idx="1286">
                  <c:v>45693</c:v>
                </c:pt>
                <c:pt idx="1287">
                  <c:v>45694</c:v>
                </c:pt>
                <c:pt idx="1288">
                  <c:v>45695</c:v>
                </c:pt>
                <c:pt idx="1289">
                  <c:v>45698</c:v>
                </c:pt>
                <c:pt idx="1290">
                  <c:v>45699</c:v>
                </c:pt>
                <c:pt idx="1291">
                  <c:v>45700</c:v>
                </c:pt>
                <c:pt idx="1292">
                  <c:v>45701</c:v>
                </c:pt>
                <c:pt idx="1293">
                  <c:v>45702</c:v>
                </c:pt>
                <c:pt idx="1294">
                  <c:v>45705</c:v>
                </c:pt>
                <c:pt idx="1295">
                  <c:v>45706</c:v>
                </c:pt>
                <c:pt idx="1296">
                  <c:v>45707</c:v>
                </c:pt>
                <c:pt idx="1297">
                  <c:v>45708</c:v>
                </c:pt>
                <c:pt idx="1298">
                  <c:v>45709</c:v>
                </c:pt>
                <c:pt idx="1299">
                  <c:v>45712</c:v>
                </c:pt>
                <c:pt idx="1300">
                  <c:v>45713</c:v>
                </c:pt>
                <c:pt idx="1301">
                  <c:v>45714</c:v>
                </c:pt>
                <c:pt idx="1302">
                  <c:v>45715</c:v>
                </c:pt>
                <c:pt idx="1303">
                  <c:v>45716</c:v>
                </c:pt>
                <c:pt idx="1304">
                  <c:v>45719</c:v>
                </c:pt>
                <c:pt idx="1305">
                  <c:v>45720</c:v>
                </c:pt>
                <c:pt idx="1306">
                  <c:v>45721</c:v>
                </c:pt>
                <c:pt idx="1307">
                  <c:v>45722</c:v>
                </c:pt>
                <c:pt idx="1308">
                  <c:v>45723</c:v>
                </c:pt>
                <c:pt idx="1309">
                  <c:v>45726</c:v>
                </c:pt>
                <c:pt idx="1310">
                  <c:v>45727</c:v>
                </c:pt>
                <c:pt idx="1311">
                  <c:v>45728</c:v>
                </c:pt>
                <c:pt idx="1312">
                  <c:v>45729</c:v>
                </c:pt>
                <c:pt idx="1313">
                  <c:v>45730</c:v>
                </c:pt>
                <c:pt idx="1314">
                  <c:v>45733</c:v>
                </c:pt>
                <c:pt idx="1315">
                  <c:v>45734</c:v>
                </c:pt>
                <c:pt idx="1316">
                  <c:v>45735</c:v>
                </c:pt>
                <c:pt idx="1317">
                  <c:v>45736</c:v>
                </c:pt>
                <c:pt idx="1318">
                  <c:v>45737</c:v>
                </c:pt>
                <c:pt idx="1319">
                  <c:v>45740</c:v>
                </c:pt>
                <c:pt idx="1320">
                  <c:v>45741</c:v>
                </c:pt>
                <c:pt idx="1321">
                  <c:v>45742</c:v>
                </c:pt>
                <c:pt idx="1322">
                  <c:v>45743</c:v>
                </c:pt>
                <c:pt idx="1323">
                  <c:v>45744</c:v>
                </c:pt>
                <c:pt idx="1324">
                  <c:v>45747</c:v>
                </c:pt>
                <c:pt idx="1325">
                  <c:v>45748</c:v>
                </c:pt>
                <c:pt idx="1326">
                  <c:v>45749</c:v>
                </c:pt>
                <c:pt idx="1327">
                  <c:v>45750</c:v>
                </c:pt>
                <c:pt idx="1328">
                  <c:v>45751</c:v>
                </c:pt>
                <c:pt idx="1329">
                  <c:v>45754</c:v>
                </c:pt>
                <c:pt idx="1330">
                  <c:v>45755</c:v>
                </c:pt>
                <c:pt idx="1331">
                  <c:v>45756</c:v>
                </c:pt>
                <c:pt idx="1332">
                  <c:v>45757</c:v>
                </c:pt>
                <c:pt idx="1333">
                  <c:v>45758</c:v>
                </c:pt>
                <c:pt idx="1334">
                  <c:v>45761</c:v>
                </c:pt>
                <c:pt idx="1335">
                  <c:v>45762</c:v>
                </c:pt>
                <c:pt idx="1336">
                  <c:v>45763</c:v>
                </c:pt>
                <c:pt idx="1337">
                  <c:v>45764</c:v>
                </c:pt>
                <c:pt idx="1338">
                  <c:v>45769</c:v>
                </c:pt>
                <c:pt idx="1339">
                  <c:v>45770</c:v>
                </c:pt>
                <c:pt idx="1340">
                  <c:v>45771</c:v>
                </c:pt>
                <c:pt idx="1341">
                  <c:v>45772</c:v>
                </c:pt>
                <c:pt idx="1342">
                  <c:v>45775</c:v>
                </c:pt>
                <c:pt idx="1343">
                  <c:v>45776</c:v>
                </c:pt>
                <c:pt idx="1344">
                  <c:v>45777</c:v>
                </c:pt>
                <c:pt idx="1345">
                  <c:v>45778</c:v>
                </c:pt>
                <c:pt idx="1346">
                  <c:v>45779</c:v>
                </c:pt>
                <c:pt idx="1347">
                  <c:v>45783</c:v>
                </c:pt>
                <c:pt idx="1348">
                  <c:v>45784</c:v>
                </c:pt>
                <c:pt idx="1349">
                  <c:v>45785</c:v>
                </c:pt>
                <c:pt idx="1350">
                  <c:v>45786</c:v>
                </c:pt>
                <c:pt idx="1351">
                  <c:v>45789</c:v>
                </c:pt>
                <c:pt idx="1352">
                  <c:v>45790</c:v>
                </c:pt>
                <c:pt idx="1353">
                  <c:v>45791</c:v>
                </c:pt>
                <c:pt idx="1354">
                  <c:v>45792</c:v>
                </c:pt>
                <c:pt idx="1355">
                  <c:v>45793</c:v>
                </c:pt>
                <c:pt idx="1356">
                  <c:v>45796</c:v>
                </c:pt>
                <c:pt idx="1357">
                  <c:v>45797</c:v>
                </c:pt>
                <c:pt idx="1358">
                  <c:v>45798</c:v>
                </c:pt>
                <c:pt idx="1359">
                  <c:v>45799</c:v>
                </c:pt>
                <c:pt idx="1360">
                  <c:v>45800</c:v>
                </c:pt>
                <c:pt idx="1361">
                  <c:v>45804</c:v>
                </c:pt>
                <c:pt idx="1362">
                  <c:v>45805</c:v>
                </c:pt>
                <c:pt idx="1363">
                  <c:v>45806</c:v>
                </c:pt>
                <c:pt idx="1364">
                  <c:v>45807</c:v>
                </c:pt>
                <c:pt idx="1365">
                  <c:v>45810</c:v>
                </c:pt>
                <c:pt idx="1366">
                  <c:v>45811</c:v>
                </c:pt>
                <c:pt idx="1367">
                  <c:v>45812</c:v>
                </c:pt>
                <c:pt idx="1368">
                  <c:v>45813</c:v>
                </c:pt>
                <c:pt idx="1369">
                  <c:v>45814</c:v>
                </c:pt>
                <c:pt idx="1370">
                  <c:v>45817</c:v>
                </c:pt>
                <c:pt idx="1371">
                  <c:v>45818</c:v>
                </c:pt>
                <c:pt idx="1372">
                  <c:v>45819</c:v>
                </c:pt>
                <c:pt idx="1373">
                  <c:v>45820</c:v>
                </c:pt>
                <c:pt idx="1374">
                  <c:v>45821</c:v>
                </c:pt>
                <c:pt idx="1375">
                  <c:v>45824</c:v>
                </c:pt>
                <c:pt idx="1376">
                  <c:v>45825</c:v>
                </c:pt>
                <c:pt idx="1377">
                  <c:v>45826</c:v>
                </c:pt>
                <c:pt idx="1378">
                  <c:v>45827</c:v>
                </c:pt>
                <c:pt idx="1379">
                  <c:v>45828</c:v>
                </c:pt>
                <c:pt idx="1380">
                  <c:v>45831</c:v>
                </c:pt>
                <c:pt idx="1381">
                  <c:v>45832</c:v>
                </c:pt>
                <c:pt idx="1382">
                  <c:v>45833</c:v>
                </c:pt>
                <c:pt idx="1383">
                  <c:v>45834</c:v>
                </c:pt>
                <c:pt idx="1384">
                  <c:v>45835</c:v>
                </c:pt>
                <c:pt idx="1385">
                  <c:v>45838</c:v>
                </c:pt>
                <c:pt idx="1386">
                  <c:v>45839</c:v>
                </c:pt>
                <c:pt idx="1387">
                  <c:v>45840</c:v>
                </c:pt>
                <c:pt idx="1388">
                  <c:v>45841</c:v>
                </c:pt>
                <c:pt idx="1389">
                  <c:v>45842</c:v>
                </c:pt>
                <c:pt idx="1390">
                  <c:v>45845</c:v>
                </c:pt>
                <c:pt idx="1391">
                  <c:v>45846</c:v>
                </c:pt>
                <c:pt idx="1392">
                  <c:v>45847</c:v>
                </c:pt>
                <c:pt idx="1393">
                  <c:v>45848</c:v>
                </c:pt>
                <c:pt idx="1394">
                  <c:v>45849</c:v>
                </c:pt>
                <c:pt idx="1395">
                  <c:v>45852</c:v>
                </c:pt>
                <c:pt idx="1396">
                  <c:v>45853</c:v>
                </c:pt>
                <c:pt idx="1397">
                  <c:v>45854</c:v>
                </c:pt>
                <c:pt idx="1398">
                  <c:v>45855</c:v>
                </c:pt>
                <c:pt idx="1399">
                  <c:v>45856</c:v>
                </c:pt>
                <c:pt idx="1400">
                  <c:v>45859</c:v>
                </c:pt>
                <c:pt idx="1401">
                  <c:v>45860</c:v>
                </c:pt>
                <c:pt idx="1402">
                  <c:v>45861</c:v>
                </c:pt>
                <c:pt idx="1403">
                  <c:v>45862</c:v>
                </c:pt>
                <c:pt idx="1404">
                  <c:v>45863</c:v>
                </c:pt>
                <c:pt idx="1405">
                  <c:v>45866</c:v>
                </c:pt>
                <c:pt idx="1406">
                  <c:v>45867</c:v>
                </c:pt>
                <c:pt idx="1407">
                  <c:v>45868</c:v>
                </c:pt>
                <c:pt idx="1408">
                  <c:v>45869</c:v>
                </c:pt>
                <c:pt idx="1409">
                  <c:v>45870</c:v>
                </c:pt>
                <c:pt idx="1410">
                  <c:v>45873</c:v>
                </c:pt>
                <c:pt idx="1411">
                  <c:v>45874</c:v>
                </c:pt>
                <c:pt idx="1412">
                  <c:v>45875</c:v>
                </c:pt>
                <c:pt idx="1413">
                  <c:v>45876</c:v>
                </c:pt>
                <c:pt idx="1414">
                  <c:v>45877</c:v>
                </c:pt>
                <c:pt idx="1415">
                  <c:v>45880</c:v>
                </c:pt>
                <c:pt idx="1416">
                  <c:v>45881</c:v>
                </c:pt>
                <c:pt idx="1417">
                  <c:v>45882</c:v>
                </c:pt>
                <c:pt idx="1418">
                  <c:v>45883</c:v>
                </c:pt>
                <c:pt idx="1419">
                  <c:v>45884</c:v>
                </c:pt>
                <c:pt idx="1420">
                  <c:v>45887</c:v>
                </c:pt>
                <c:pt idx="1421">
                  <c:v>45888</c:v>
                </c:pt>
                <c:pt idx="1422">
                  <c:v>45889</c:v>
                </c:pt>
                <c:pt idx="1423">
                  <c:v>45890</c:v>
                </c:pt>
                <c:pt idx="1424">
                  <c:v>45891</c:v>
                </c:pt>
                <c:pt idx="1425">
                  <c:v>45895</c:v>
                </c:pt>
                <c:pt idx="1426">
                  <c:v>45896</c:v>
                </c:pt>
                <c:pt idx="1427">
                  <c:v>45897</c:v>
                </c:pt>
                <c:pt idx="1428">
                  <c:v>45898</c:v>
                </c:pt>
                <c:pt idx="1429">
                  <c:v>45901</c:v>
                </c:pt>
                <c:pt idx="1430">
                  <c:v>45902</c:v>
                </c:pt>
                <c:pt idx="1431">
                  <c:v>45903</c:v>
                </c:pt>
                <c:pt idx="1432">
                  <c:v>45904</c:v>
                </c:pt>
                <c:pt idx="1433">
                  <c:v>45905</c:v>
                </c:pt>
                <c:pt idx="1434">
                  <c:v>45908</c:v>
                </c:pt>
                <c:pt idx="1435">
                  <c:v>45909</c:v>
                </c:pt>
                <c:pt idx="1436">
                  <c:v>45910</c:v>
                </c:pt>
                <c:pt idx="1437">
                  <c:v>45911</c:v>
                </c:pt>
                <c:pt idx="1438">
                  <c:v>45912</c:v>
                </c:pt>
                <c:pt idx="1439">
                  <c:v>45915</c:v>
                </c:pt>
                <c:pt idx="1440">
                  <c:v>45916</c:v>
                </c:pt>
                <c:pt idx="1441">
                  <c:v>45917</c:v>
                </c:pt>
                <c:pt idx="1442">
                  <c:v>45918</c:v>
                </c:pt>
                <c:pt idx="1443">
                  <c:v>45919</c:v>
                </c:pt>
                <c:pt idx="1444">
                  <c:v>45922</c:v>
                </c:pt>
                <c:pt idx="1445">
                  <c:v>45923</c:v>
                </c:pt>
                <c:pt idx="1446">
                  <c:v>45924</c:v>
                </c:pt>
                <c:pt idx="1447">
                  <c:v>45925</c:v>
                </c:pt>
                <c:pt idx="1448">
                  <c:v>45926</c:v>
                </c:pt>
                <c:pt idx="1449">
                  <c:v>45929</c:v>
                </c:pt>
                <c:pt idx="1450">
                  <c:v>45930</c:v>
                </c:pt>
                <c:pt idx="1451">
                  <c:v>45931</c:v>
                </c:pt>
                <c:pt idx="1452">
                  <c:v>45932</c:v>
                </c:pt>
                <c:pt idx="1453">
                  <c:v>45933</c:v>
                </c:pt>
                <c:pt idx="1454">
                  <c:v>45936</c:v>
                </c:pt>
                <c:pt idx="1455">
                  <c:v>45937</c:v>
                </c:pt>
                <c:pt idx="1456">
                  <c:v>45938</c:v>
                </c:pt>
                <c:pt idx="1457">
                  <c:v>45939</c:v>
                </c:pt>
                <c:pt idx="1458">
                  <c:v>45940</c:v>
                </c:pt>
                <c:pt idx="1459">
                  <c:v>45943</c:v>
                </c:pt>
                <c:pt idx="1460">
                  <c:v>45944</c:v>
                </c:pt>
                <c:pt idx="1461">
                  <c:v>45945</c:v>
                </c:pt>
                <c:pt idx="1462">
                  <c:v>45946</c:v>
                </c:pt>
                <c:pt idx="1463">
                  <c:v>45947</c:v>
                </c:pt>
                <c:pt idx="1464">
                  <c:v>45950</c:v>
                </c:pt>
                <c:pt idx="1465">
                  <c:v>45951</c:v>
                </c:pt>
                <c:pt idx="1466">
                  <c:v>45952</c:v>
                </c:pt>
                <c:pt idx="1467">
                  <c:v>45953</c:v>
                </c:pt>
                <c:pt idx="1468">
                  <c:v>45954</c:v>
                </c:pt>
                <c:pt idx="1469">
                  <c:v>45957</c:v>
                </c:pt>
                <c:pt idx="1470">
                  <c:v>45958</c:v>
                </c:pt>
                <c:pt idx="1471">
                  <c:v>45959</c:v>
                </c:pt>
                <c:pt idx="1472">
                  <c:v>45960</c:v>
                </c:pt>
                <c:pt idx="1473">
                  <c:v>45961</c:v>
                </c:pt>
                <c:pt idx="1474">
                  <c:v>45964</c:v>
                </c:pt>
                <c:pt idx="1475">
                  <c:v>45965</c:v>
                </c:pt>
                <c:pt idx="1476">
                  <c:v>45966</c:v>
                </c:pt>
                <c:pt idx="1477">
                  <c:v>45967</c:v>
                </c:pt>
                <c:pt idx="1478">
                  <c:v>45968</c:v>
                </c:pt>
                <c:pt idx="1479">
                  <c:v>45971</c:v>
                </c:pt>
                <c:pt idx="1480">
                  <c:v>45972</c:v>
                </c:pt>
                <c:pt idx="1481">
                  <c:v>45973</c:v>
                </c:pt>
                <c:pt idx="1482">
                  <c:v>45974</c:v>
                </c:pt>
                <c:pt idx="1483">
                  <c:v>45975</c:v>
                </c:pt>
                <c:pt idx="1484">
                  <c:v>45978</c:v>
                </c:pt>
                <c:pt idx="1485">
                  <c:v>45979</c:v>
                </c:pt>
                <c:pt idx="1486">
                  <c:v>45980</c:v>
                </c:pt>
                <c:pt idx="1487">
                  <c:v>45981</c:v>
                </c:pt>
                <c:pt idx="1488">
                  <c:v>45982</c:v>
                </c:pt>
                <c:pt idx="1489">
                  <c:v>45985</c:v>
                </c:pt>
                <c:pt idx="1490">
                  <c:v>45986</c:v>
                </c:pt>
                <c:pt idx="1491">
                  <c:v>45987</c:v>
                </c:pt>
                <c:pt idx="1492">
                  <c:v>45988</c:v>
                </c:pt>
                <c:pt idx="1493">
                  <c:v>45989</c:v>
                </c:pt>
                <c:pt idx="1494">
                  <c:v>45992</c:v>
                </c:pt>
                <c:pt idx="1495">
                  <c:v>45993</c:v>
                </c:pt>
                <c:pt idx="1496">
                  <c:v>45994</c:v>
                </c:pt>
                <c:pt idx="1497">
                  <c:v>45995</c:v>
                </c:pt>
                <c:pt idx="1498">
                  <c:v>45996</c:v>
                </c:pt>
                <c:pt idx="1499">
                  <c:v>45999</c:v>
                </c:pt>
                <c:pt idx="1500">
                  <c:v>46000</c:v>
                </c:pt>
                <c:pt idx="1501">
                  <c:v>46001</c:v>
                </c:pt>
                <c:pt idx="1502">
                  <c:v>46002</c:v>
                </c:pt>
                <c:pt idx="1503">
                  <c:v>46003</c:v>
                </c:pt>
                <c:pt idx="1504">
                  <c:v>46006</c:v>
                </c:pt>
                <c:pt idx="1505">
                  <c:v>46007</c:v>
                </c:pt>
                <c:pt idx="1506">
                  <c:v>46008</c:v>
                </c:pt>
                <c:pt idx="1507">
                  <c:v>46009</c:v>
                </c:pt>
                <c:pt idx="1508">
                  <c:v>46010</c:v>
                </c:pt>
                <c:pt idx="1509">
                  <c:v>46013</c:v>
                </c:pt>
                <c:pt idx="1510">
                  <c:v>46014</c:v>
                </c:pt>
                <c:pt idx="1511">
                  <c:v>46015</c:v>
                </c:pt>
                <c:pt idx="1512">
                  <c:v>46020</c:v>
                </c:pt>
                <c:pt idx="1513">
                  <c:v>46021</c:v>
                </c:pt>
                <c:pt idx="1514">
                  <c:v>46022</c:v>
                </c:pt>
                <c:pt idx="1515">
                  <c:v>46024</c:v>
                </c:pt>
                <c:pt idx="1516">
                  <c:v>46027</c:v>
                </c:pt>
                <c:pt idx="1517">
                  <c:v>46028</c:v>
                </c:pt>
                <c:pt idx="1518">
                  <c:v>46029</c:v>
                </c:pt>
                <c:pt idx="1519">
                  <c:v>46030</c:v>
                </c:pt>
                <c:pt idx="1520">
                  <c:v>46031</c:v>
                </c:pt>
                <c:pt idx="1521">
                  <c:v>46034</c:v>
                </c:pt>
                <c:pt idx="1522">
                  <c:v>46035</c:v>
                </c:pt>
                <c:pt idx="1523">
                  <c:v>46036</c:v>
                </c:pt>
                <c:pt idx="1524">
                  <c:v>46037</c:v>
                </c:pt>
                <c:pt idx="1525">
                  <c:v>46038</c:v>
                </c:pt>
                <c:pt idx="1526">
                  <c:v>46041</c:v>
                </c:pt>
                <c:pt idx="1527">
                  <c:v>46042</c:v>
                </c:pt>
                <c:pt idx="1528">
                  <c:v>46043</c:v>
                </c:pt>
                <c:pt idx="1529">
                  <c:v>46044</c:v>
                </c:pt>
                <c:pt idx="1530">
                  <c:v>46045</c:v>
                </c:pt>
                <c:pt idx="1531">
                  <c:v>46048</c:v>
                </c:pt>
                <c:pt idx="1532">
                  <c:v>46049</c:v>
                </c:pt>
                <c:pt idx="1533">
                  <c:v>46050</c:v>
                </c:pt>
                <c:pt idx="1534">
                  <c:v>46051</c:v>
                </c:pt>
                <c:pt idx="1535">
                  <c:v>46052</c:v>
                </c:pt>
                <c:pt idx="1536">
                  <c:v>46055</c:v>
                </c:pt>
                <c:pt idx="1537">
                  <c:v>46056</c:v>
                </c:pt>
                <c:pt idx="1538">
                  <c:v>46057</c:v>
                </c:pt>
                <c:pt idx="1539">
                  <c:v>46058</c:v>
                </c:pt>
                <c:pt idx="1540">
                  <c:v>46059</c:v>
                </c:pt>
                <c:pt idx="1541">
                  <c:v>46062</c:v>
                </c:pt>
                <c:pt idx="1542">
                  <c:v>46063</c:v>
                </c:pt>
                <c:pt idx="1543">
                  <c:v>46064</c:v>
                </c:pt>
                <c:pt idx="1544">
                  <c:v>46065</c:v>
                </c:pt>
                <c:pt idx="1545">
                  <c:v>46066</c:v>
                </c:pt>
                <c:pt idx="1546">
                  <c:v>46069</c:v>
                </c:pt>
                <c:pt idx="1547">
                  <c:v>46070</c:v>
                </c:pt>
                <c:pt idx="1548">
                  <c:v>46071</c:v>
                </c:pt>
                <c:pt idx="1549">
                  <c:v>46072</c:v>
                </c:pt>
                <c:pt idx="1550">
                  <c:v>46073</c:v>
                </c:pt>
                <c:pt idx="1551">
                  <c:v>46076</c:v>
                </c:pt>
                <c:pt idx="1552">
                  <c:v>46077</c:v>
                </c:pt>
                <c:pt idx="1553">
                  <c:v>46078</c:v>
                </c:pt>
                <c:pt idx="1554">
                  <c:v>46079</c:v>
                </c:pt>
                <c:pt idx="1555">
                  <c:v>46080</c:v>
                </c:pt>
                <c:pt idx="1556">
                  <c:v>46083</c:v>
                </c:pt>
                <c:pt idx="1557">
                  <c:v>46084</c:v>
                </c:pt>
                <c:pt idx="1558">
                  <c:v>46085</c:v>
                </c:pt>
                <c:pt idx="1559">
                  <c:v>46086</c:v>
                </c:pt>
                <c:pt idx="1560">
                  <c:v>46087</c:v>
                </c:pt>
              </c:numCache>
            </c:numRef>
          </c:cat>
          <c:val>
            <c:numRef>
              <c:f>('Kotacija Brent, Benzin i Dizel'!$L$5:$L$761,'Kotacija Brent, Benzin i Dizel'!$L$763:$L$1593)</c:f>
              <c:numCache>
                <c:formatCode>0.000</c:formatCode>
                <c:ptCount val="1588"/>
                <c:pt idx="0">
                  <c:v>622</c:v>
                </c:pt>
                <c:pt idx="1">
                  <c:v>630.75</c:v>
                </c:pt>
                <c:pt idx="2">
                  <c:v>625</c:v>
                </c:pt>
                <c:pt idx="3">
                  <c:v>625</c:v>
                </c:pt>
                <c:pt idx="4">
                  <c:v>612.75</c:v>
                </c:pt>
                <c:pt idx="5">
                  <c:v>601</c:v>
                </c:pt>
                <c:pt idx="6">
                  <c:v>599.5</c:v>
                </c:pt>
                <c:pt idx="7">
                  <c:v>583.5</c:v>
                </c:pt>
                <c:pt idx="8">
                  <c:v>585</c:v>
                </c:pt>
                <c:pt idx="9">
                  <c:v>580.75</c:v>
                </c:pt>
                <c:pt idx="10">
                  <c:v>581</c:v>
                </c:pt>
                <c:pt idx="11">
                  <c:v>574</c:v>
                </c:pt>
                <c:pt idx="12">
                  <c:v>582.5</c:v>
                </c:pt>
                <c:pt idx="13">
                  <c:v>574.75</c:v>
                </c:pt>
                <c:pt idx="14">
                  <c:v>558.25</c:v>
                </c:pt>
                <c:pt idx="15">
                  <c:v>551.5</c:v>
                </c:pt>
                <c:pt idx="16">
                  <c:v>541.5</c:v>
                </c:pt>
                <c:pt idx="17">
                  <c:v>519</c:v>
                </c:pt>
                <c:pt idx="18">
                  <c:v>531.5</c:v>
                </c:pt>
                <c:pt idx="19">
                  <c:v>530.5</c:v>
                </c:pt>
                <c:pt idx="20">
                  <c:v>516.75</c:v>
                </c:pt>
                <c:pt idx="21">
                  <c:v>508.75</c:v>
                </c:pt>
                <c:pt idx="22">
                  <c:v>490.75</c:v>
                </c:pt>
                <c:pt idx="23">
                  <c:v>499.5</c:v>
                </c:pt>
                <c:pt idx="24">
                  <c:v>515</c:v>
                </c:pt>
                <c:pt idx="25">
                  <c:v>515.75</c:v>
                </c:pt>
                <c:pt idx="26">
                  <c:v>515</c:v>
                </c:pt>
                <c:pt idx="27">
                  <c:v>502.25</c:v>
                </c:pt>
                <c:pt idx="28">
                  <c:v>504.5</c:v>
                </c:pt>
                <c:pt idx="29">
                  <c:v>518.25</c:v>
                </c:pt>
                <c:pt idx="30">
                  <c:v>522.5</c:v>
                </c:pt>
                <c:pt idx="31">
                  <c:v>523.5</c:v>
                </c:pt>
                <c:pt idx="32">
                  <c:v>520</c:v>
                </c:pt>
                <c:pt idx="33">
                  <c:v>514.25</c:v>
                </c:pt>
                <c:pt idx="34">
                  <c:v>526.75</c:v>
                </c:pt>
                <c:pt idx="35">
                  <c:v>528</c:v>
                </c:pt>
                <c:pt idx="36">
                  <c:v>516.5</c:v>
                </c:pt>
                <c:pt idx="37">
                  <c:v>492.75</c:v>
                </c:pt>
                <c:pt idx="38">
                  <c:v>492.25</c:v>
                </c:pt>
                <c:pt idx="39">
                  <c:v>474.25</c:v>
                </c:pt>
                <c:pt idx="40">
                  <c:v>451.5</c:v>
                </c:pt>
                <c:pt idx="41">
                  <c:v>447</c:v>
                </c:pt>
                <c:pt idx="42">
                  <c:v>461</c:v>
                </c:pt>
                <c:pt idx="43">
                  <c:v>467.75</c:v>
                </c:pt>
                <c:pt idx="44">
                  <c:v>469.5</c:v>
                </c:pt>
                <c:pt idx="45">
                  <c:v>463.5</c:v>
                </c:pt>
                <c:pt idx="46">
                  <c:v>420</c:v>
                </c:pt>
                <c:pt idx="47">
                  <c:v>364</c:v>
                </c:pt>
                <c:pt idx="48">
                  <c:v>372.5</c:v>
                </c:pt>
                <c:pt idx="49">
                  <c:v>377.75</c:v>
                </c:pt>
                <c:pt idx="50">
                  <c:v>343</c:v>
                </c:pt>
                <c:pt idx="51">
                  <c:v>342.75</c:v>
                </c:pt>
                <c:pt idx="52">
                  <c:v>309.75</c:v>
                </c:pt>
                <c:pt idx="53">
                  <c:v>304</c:v>
                </c:pt>
                <c:pt idx="54">
                  <c:v>274.5</c:v>
                </c:pt>
                <c:pt idx="55">
                  <c:v>288</c:v>
                </c:pt>
                <c:pt idx="56">
                  <c:v>295.25</c:v>
                </c:pt>
                <c:pt idx="57">
                  <c:v>283.5</c:v>
                </c:pt>
                <c:pt idx="58">
                  <c:v>301.5</c:v>
                </c:pt>
                <c:pt idx="59">
                  <c:v>305.75</c:v>
                </c:pt>
                <c:pt idx="60">
                  <c:v>304</c:v>
                </c:pt>
                <c:pt idx="61">
                  <c:v>300.25</c:v>
                </c:pt>
                <c:pt idx="62">
                  <c:v>284.25</c:v>
                </c:pt>
                <c:pt idx="63">
                  <c:v>289.5</c:v>
                </c:pt>
                <c:pt idx="64">
                  <c:v>268</c:v>
                </c:pt>
                <c:pt idx="65">
                  <c:v>269.25</c:v>
                </c:pt>
                <c:pt idx="66">
                  <c:v>296.75</c:v>
                </c:pt>
                <c:pt idx="67">
                  <c:v>294.25</c:v>
                </c:pt>
                <c:pt idx="68">
                  <c:v>296.75</c:v>
                </c:pt>
                <c:pt idx="69">
                  <c:v>282.5</c:v>
                </c:pt>
                <c:pt idx="70">
                  <c:v>273.5</c:v>
                </c:pt>
                <c:pt idx="71">
                  <c:v>254</c:v>
                </c:pt>
                <c:pt idx="72">
                  <c:v>238.5</c:v>
                </c:pt>
                <c:pt idx="73">
                  <c:v>251.25</c:v>
                </c:pt>
                <c:pt idx="74">
                  <c:v>258</c:v>
                </c:pt>
                <c:pt idx="75">
                  <c:v>237</c:v>
                </c:pt>
                <c:pt idx="76">
                  <c:v>192.25</c:v>
                </c:pt>
                <c:pt idx="77">
                  <c:v>188.25</c:v>
                </c:pt>
                <c:pt idx="78">
                  <c:v>206.5</c:v>
                </c:pt>
                <c:pt idx="79">
                  <c:v>186.75</c:v>
                </c:pt>
                <c:pt idx="80">
                  <c:v>180.75</c:v>
                </c:pt>
                <c:pt idx="81">
                  <c:v>183.75</c:v>
                </c:pt>
                <c:pt idx="82">
                  <c:v>202.25</c:v>
                </c:pt>
                <c:pt idx="83">
                  <c:v>230.25</c:v>
                </c:pt>
                <c:pt idx="84">
                  <c:v>214</c:v>
                </c:pt>
                <c:pt idx="85">
                  <c:v>216.5</c:v>
                </c:pt>
                <c:pt idx="86">
                  <c:v>248.75</c:v>
                </c:pt>
                <c:pt idx="87">
                  <c:v>236.5</c:v>
                </c:pt>
                <c:pt idx="88">
                  <c:v>251.25</c:v>
                </c:pt>
                <c:pt idx="89">
                  <c:v>252.25</c:v>
                </c:pt>
                <c:pt idx="90">
                  <c:v>254.25</c:v>
                </c:pt>
                <c:pt idx="91">
                  <c:v>242.5</c:v>
                </c:pt>
                <c:pt idx="92">
                  <c:v>258.75</c:v>
                </c:pt>
                <c:pt idx="93">
                  <c:v>272.5</c:v>
                </c:pt>
                <c:pt idx="94">
                  <c:v>305.75</c:v>
                </c:pt>
                <c:pt idx="95">
                  <c:v>291.25</c:v>
                </c:pt>
                <c:pt idx="96">
                  <c:v>300.5</c:v>
                </c:pt>
                <c:pt idx="97">
                  <c:v>298.5</c:v>
                </c:pt>
                <c:pt idx="98">
                  <c:v>288</c:v>
                </c:pt>
                <c:pt idx="99">
                  <c:v>300.75</c:v>
                </c:pt>
                <c:pt idx="100">
                  <c:v>291.25</c:v>
                </c:pt>
                <c:pt idx="101">
                  <c:v>286</c:v>
                </c:pt>
                <c:pt idx="102">
                  <c:v>290.75</c:v>
                </c:pt>
                <c:pt idx="103">
                  <c:v>301.75</c:v>
                </c:pt>
                <c:pt idx="104">
                  <c:v>322.25</c:v>
                </c:pt>
                <c:pt idx="105">
                  <c:v>315.75</c:v>
                </c:pt>
                <c:pt idx="106">
                  <c:v>311.75</c:v>
                </c:pt>
                <c:pt idx="107">
                  <c:v>342.5</c:v>
                </c:pt>
                <c:pt idx="108">
                  <c:v>341.5</c:v>
                </c:pt>
                <c:pt idx="109">
                  <c:v>341.25</c:v>
                </c:pt>
                <c:pt idx="110">
                  <c:v>346.5</c:v>
                </c:pt>
                <c:pt idx="111">
                  <c:v>326.5</c:v>
                </c:pt>
                <c:pt idx="112">
                  <c:v>329.25</c:v>
                </c:pt>
                <c:pt idx="113">
                  <c:v>332</c:v>
                </c:pt>
                <c:pt idx="114">
                  <c:v>349.25</c:v>
                </c:pt>
                <c:pt idx="115">
                  <c:v>354</c:v>
                </c:pt>
                <c:pt idx="116">
                  <c:v>358.75</c:v>
                </c:pt>
                <c:pt idx="117">
                  <c:v>370.5</c:v>
                </c:pt>
                <c:pt idx="118">
                  <c:v>370.75</c:v>
                </c:pt>
                <c:pt idx="119">
                  <c:v>373.25</c:v>
                </c:pt>
                <c:pt idx="120">
                  <c:v>352</c:v>
                </c:pt>
                <c:pt idx="121">
                  <c:v>351.5</c:v>
                </c:pt>
                <c:pt idx="122">
                  <c:v>346.5</c:v>
                </c:pt>
                <c:pt idx="123">
                  <c:v>356.5</c:v>
                </c:pt>
                <c:pt idx="124">
                  <c:v>360.75</c:v>
                </c:pt>
                <c:pt idx="125">
                  <c:v>367</c:v>
                </c:pt>
                <c:pt idx="126">
                  <c:v>373</c:v>
                </c:pt>
                <c:pt idx="127">
                  <c:v>374.75</c:v>
                </c:pt>
                <c:pt idx="128">
                  <c:v>383.75</c:v>
                </c:pt>
                <c:pt idx="129">
                  <c:v>381</c:v>
                </c:pt>
                <c:pt idx="130">
                  <c:v>378.25</c:v>
                </c:pt>
                <c:pt idx="131">
                  <c:v>375.5</c:v>
                </c:pt>
                <c:pt idx="132">
                  <c:v>377.5</c:v>
                </c:pt>
                <c:pt idx="133">
                  <c:v>376</c:v>
                </c:pt>
                <c:pt idx="134">
                  <c:v>372.75</c:v>
                </c:pt>
                <c:pt idx="135">
                  <c:v>377.5</c:v>
                </c:pt>
                <c:pt idx="136">
                  <c:v>375.75</c:v>
                </c:pt>
                <c:pt idx="137">
                  <c:v>374.75</c:v>
                </c:pt>
                <c:pt idx="138">
                  <c:v>377.75</c:v>
                </c:pt>
                <c:pt idx="139">
                  <c:v>393.5</c:v>
                </c:pt>
                <c:pt idx="140">
                  <c:v>386</c:v>
                </c:pt>
                <c:pt idx="141">
                  <c:v>384.25</c:v>
                </c:pt>
                <c:pt idx="142">
                  <c:v>380.75</c:v>
                </c:pt>
                <c:pt idx="143">
                  <c:v>377</c:v>
                </c:pt>
                <c:pt idx="144">
                  <c:v>377.75</c:v>
                </c:pt>
                <c:pt idx="145">
                  <c:v>383.5</c:v>
                </c:pt>
                <c:pt idx="146">
                  <c:v>366.75</c:v>
                </c:pt>
                <c:pt idx="147">
                  <c:v>371.75</c:v>
                </c:pt>
                <c:pt idx="148">
                  <c:v>376</c:v>
                </c:pt>
                <c:pt idx="149">
                  <c:v>376.75</c:v>
                </c:pt>
                <c:pt idx="150">
                  <c:v>392.75</c:v>
                </c:pt>
                <c:pt idx="151">
                  <c:v>379.5</c:v>
                </c:pt>
                <c:pt idx="152">
                  <c:v>371</c:v>
                </c:pt>
                <c:pt idx="153">
                  <c:v>370</c:v>
                </c:pt>
                <c:pt idx="154">
                  <c:v>379.25</c:v>
                </c:pt>
                <c:pt idx="155">
                  <c:v>379.75</c:v>
                </c:pt>
                <c:pt idx="156">
                  <c:v>378.25</c:v>
                </c:pt>
                <c:pt idx="157">
                  <c:v>376.75</c:v>
                </c:pt>
                <c:pt idx="158">
                  <c:v>378</c:v>
                </c:pt>
                <c:pt idx="159">
                  <c:v>383.5</c:v>
                </c:pt>
                <c:pt idx="160">
                  <c:v>380</c:v>
                </c:pt>
                <c:pt idx="161">
                  <c:v>373.75</c:v>
                </c:pt>
                <c:pt idx="162">
                  <c:v>361.5</c:v>
                </c:pt>
                <c:pt idx="163">
                  <c:v>373</c:v>
                </c:pt>
                <c:pt idx="164">
                  <c:v>379.75</c:v>
                </c:pt>
                <c:pt idx="165">
                  <c:v>372.5</c:v>
                </c:pt>
                <c:pt idx="166">
                  <c:v>364</c:v>
                </c:pt>
                <c:pt idx="167">
                  <c:v>366.25</c:v>
                </c:pt>
                <c:pt idx="168">
                  <c:v>366.75</c:v>
                </c:pt>
                <c:pt idx="169">
                  <c:v>357.75</c:v>
                </c:pt>
                <c:pt idx="170">
                  <c:v>337.75</c:v>
                </c:pt>
                <c:pt idx="171">
                  <c:v>339</c:v>
                </c:pt>
                <c:pt idx="172">
                  <c:v>332.5</c:v>
                </c:pt>
                <c:pt idx="173">
                  <c:v>314.27</c:v>
                </c:pt>
                <c:pt idx="174">
                  <c:v>320.5</c:v>
                </c:pt>
                <c:pt idx="175">
                  <c:v>320</c:v>
                </c:pt>
                <c:pt idx="176">
                  <c:v>322.25</c:v>
                </c:pt>
                <c:pt idx="177">
                  <c:v>319.75</c:v>
                </c:pt>
                <c:pt idx="178">
                  <c:v>321.5</c:v>
                </c:pt>
                <c:pt idx="179">
                  <c:v>330.75</c:v>
                </c:pt>
                <c:pt idx="180">
                  <c:v>343.5</c:v>
                </c:pt>
                <c:pt idx="181">
                  <c:v>342.75</c:v>
                </c:pt>
                <c:pt idx="182">
                  <c:v>325.25</c:v>
                </c:pt>
                <c:pt idx="183">
                  <c:v>326</c:v>
                </c:pt>
                <c:pt idx="184">
                  <c:v>328.5</c:v>
                </c:pt>
                <c:pt idx="185">
                  <c:v>325.25</c:v>
                </c:pt>
                <c:pt idx="186">
                  <c:v>330</c:v>
                </c:pt>
                <c:pt idx="187">
                  <c:v>335.75</c:v>
                </c:pt>
                <c:pt idx="188">
                  <c:v>330</c:v>
                </c:pt>
                <c:pt idx="189">
                  <c:v>334</c:v>
                </c:pt>
                <c:pt idx="190">
                  <c:v>324.5</c:v>
                </c:pt>
                <c:pt idx="191">
                  <c:v>321.5</c:v>
                </c:pt>
                <c:pt idx="192">
                  <c:v>335.25</c:v>
                </c:pt>
                <c:pt idx="193">
                  <c:v>348.5</c:v>
                </c:pt>
                <c:pt idx="194">
                  <c:v>339.5</c:v>
                </c:pt>
                <c:pt idx="195">
                  <c:v>350.75</c:v>
                </c:pt>
                <c:pt idx="196">
                  <c:v>355.25</c:v>
                </c:pt>
                <c:pt idx="197">
                  <c:v>343</c:v>
                </c:pt>
                <c:pt idx="198">
                  <c:v>345.25</c:v>
                </c:pt>
                <c:pt idx="199">
                  <c:v>348.25</c:v>
                </c:pt>
                <c:pt idx="200">
                  <c:v>346.5</c:v>
                </c:pt>
                <c:pt idx="201">
                  <c:v>347.5</c:v>
                </c:pt>
                <c:pt idx="202">
                  <c:v>345.25</c:v>
                </c:pt>
                <c:pt idx="203">
                  <c:v>342</c:v>
                </c:pt>
                <c:pt idx="204">
                  <c:v>334.25</c:v>
                </c:pt>
                <c:pt idx="205">
                  <c:v>343</c:v>
                </c:pt>
                <c:pt idx="206">
                  <c:v>341</c:v>
                </c:pt>
                <c:pt idx="207">
                  <c:v>326.5</c:v>
                </c:pt>
                <c:pt idx="208">
                  <c:v>335.5</c:v>
                </c:pt>
                <c:pt idx="209">
                  <c:v>321</c:v>
                </c:pt>
                <c:pt idx="210">
                  <c:v>310</c:v>
                </c:pt>
                <c:pt idx="211">
                  <c:v>310.5</c:v>
                </c:pt>
                <c:pt idx="212">
                  <c:v>312.5</c:v>
                </c:pt>
                <c:pt idx="213">
                  <c:v>323.5</c:v>
                </c:pt>
                <c:pt idx="214">
                  <c:v>335.5</c:v>
                </c:pt>
                <c:pt idx="215">
                  <c:v>333</c:v>
                </c:pt>
                <c:pt idx="216">
                  <c:v>327.25</c:v>
                </c:pt>
                <c:pt idx="217">
                  <c:v>349</c:v>
                </c:pt>
                <c:pt idx="218">
                  <c:v>355.5</c:v>
                </c:pt>
                <c:pt idx="219">
                  <c:v>364.75</c:v>
                </c:pt>
                <c:pt idx="220">
                  <c:v>357.25</c:v>
                </c:pt>
                <c:pt idx="221">
                  <c:v>349</c:v>
                </c:pt>
                <c:pt idx="222">
                  <c:v>357.25</c:v>
                </c:pt>
                <c:pt idx="223">
                  <c:v>353.75</c:v>
                </c:pt>
                <c:pt idx="224">
                  <c:v>365</c:v>
                </c:pt>
                <c:pt idx="225">
                  <c:v>360.75</c:v>
                </c:pt>
                <c:pt idx="226">
                  <c:v>362.75</c:v>
                </c:pt>
                <c:pt idx="227">
                  <c:v>373.5</c:v>
                </c:pt>
                <c:pt idx="228">
                  <c:v>394.75</c:v>
                </c:pt>
                <c:pt idx="229">
                  <c:v>395.75</c:v>
                </c:pt>
                <c:pt idx="230">
                  <c:v>394.5</c:v>
                </c:pt>
                <c:pt idx="231">
                  <c:v>396.25</c:v>
                </c:pt>
                <c:pt idx="232">
                  <c:v>391</c:v>
                </c:pt>
                <c:pt idx="233">
                  <c:v>391.5</c:v>
                </c:pt>
                <c:pt idx="234">
                  <c:v>397</c:v>
                </c:pt>
                <c:pt idx="235">
                  <c:v>402</c:v>
                </c:pt>
                <c:pt idx="236">
                  <c:v>405</c:v>
                </c:pt>
                <c:pt idx="237">
                  <c:v>410.25</c:v>
                </c:pt>
                <c:pt idx="238">
                  <c:v>411.25</c:v>
                </c:pt>
                <c:pt idx="239">
                  <c:v>407.25</c:v>
                </c:pt>
                <c:pt idx="240">
                  <c:v>424</c:v>
                </c:pt>
                <c:pt idx="241">
                  <c:v>418</c:v>
                </c:pt>
                <c:pt idx="242">
                  <c:v>415</c:v>
                </c:pt>
                <c:pt idx="243">
                  <c:v>424</c:v>
                </c:pt>
                <c:pt idx="244">
                  <c:v>423.25</c:v>
                </c:pt>
                <c:pt idx="245">
                  <c:v>432</c:v>
                </c:pt>
                <c:pt idx="246">
                  <c:v>439</c:v>
                </c:pt>
                <c:pt idx="247">
                  <c:v>420.5</c:v>
                </c:pt>
                <c:pt idx="248">
                  <c:v>425.25</c:v>
                </c:pt>
                <c:pt idx="249">
                  <c:v>435.5</c:v>
                </c:pt>
                <c:pt idx="250">
                  <c:v>432.5</c:v>
                </c:pt>
                <c:pt idx="251">
                  <c:v>434</c:v>
                </c:pt>
                <c:pt idx="252">
                  <c:v>433</c:v>
                </c:pt>
                <c:pt idx="253">
                  <c:v>429</c:v>
                </c:pt>
                <c:pt idx="254">
                  <c:v>427</c:v>
                </c:pt>
                <c:pt idx="255">
                  <c:v>439</c:v>
                </c:pt>
                <c:pt idx="256">
                  <c:v>443</c:v>
                </c:pt>
                <c:pt idx="257">
                  <c:v>444.5</c:v>
                </c:pt>
                <c:pt idx="258">
                  <c:v>452.25</c:v>
                </c:pt>
                <c:pt idx="259">
                  <c:v>453.25</c:v>
                </c:pt>
                <c:pt idx="260">
                  <c:v>464.25</c:v>
                </c:pt>
                <c:pt idx="261">
                  <c:v>464.25</c:v>
                </c:pt>
                <c:pt idx="262">
                  <c:v>463</c:v>
                </c:pt>
                <c:pt idx="263">
                  <c:v>455.25</c:v>
                </c:pt>
                <c:pt idx="264">
                  <c:v>457.25</c:v>
                </c:pt>
                <c:pt idx="265">
                  <c:v>461.75</c:v>
                </c:pt>
                <c:pt idx="266">
                  <c:v>461.75</c:v>
                </c:pt>
                <c:pt idx="267">
                  <c:v>456.75</c:v>
                </c:pt>
                <c:pt idx="268">
                  <c:v>452.5</c:v>
                </c:pt>
                <c:pt idx="269">
                  <c:v>454.25</c:v>
                </c:pt>
                <c:pt idx="270">
                  <c:v>457.25</c:v>
                </c:pt>
                <c:pt idx="271">
                  <c:v>462.25</c:v>
                </c:pt>
                <c:pt idx="272">
                  <c:v>455.75</c:v>
                </c:pt>
                <c:pt idx="273">
                  <c:v>454.25</c:v>
                </c:pt>
                <c:pt idx="274">
                  <c:v>459.25</c:v>
                </c:pt>
                <c:pt idx="275">
                  <c:v>476.5</c:v>
                </c:pt>
                <c:pt idx="276">
                  <c:v>482</c:v>
                </c:pt>
                <c:pt idx="277">
                  <c:v>480</c:v>
                </c:pt>
                <c:pt idx="278">
                  <c:v>492.25</c:v>
                </c:pt>
                <c:pt idx="279">
                  <c:v>498.25</c:v>
                </c:pt>
                <c:pt idx="280">
                  <c:v>501.75</c:v>
                </c:pt>
                <c:pt idx="281">
                  <c:v>506.75</c:v>
                </c:pt>
                <c:pt idx="282">
                  <c:v>507.25</c:v>
                </c:pt>
                <c:pt idx="283">
                  <c:v>507</c:v>
                </c:pt>
                <c:pt idx="284">
                  <c:v>522.75</c:v>
                </c:pt>
                <c:pt idx="285">
                  <c:v>519.5</c:v>
                </c:pt>
                <c:pt idx="286">
                  <c:v>522.75</c:v>
                </c:pt>
                <c:pt idx="287">
                  <c:v>530</c:v>
                </c:pt>
                <c:pt idx="288">
                  <c:v>526</c:v>
                </c:pt>
                <c:pt idx="289">
                  <c:v>528.5</c:v>
                </c:pt>
                <c:pt idx="290">
                  <c:v>535</c:v>
                </c:pt>
                <c:pt idx="291">
                  <c:v>543.75</c:v>
                </c:pt>
                <c:pt idx="292">
                  <c:v>544.5</c:v>
                </c:pt>
                <c:pt idx="293">
                  <c:v>533.75</c:v>
                </c:pt>
                <c:pt idx="294">
                  <c:v>529</c:v>
                </c:pt>
                <c:pt idx="295">
                  <c:v>520.25</c:v>
                </c:pt>
                <c:pt idx="296">
                  <c:v>522.75</c:v>
                </c:pt>
                <c:pt idx="297">
                  <c:v>539</c:v>
                </c:pt>
                <c:pt idx="298">
                  <c:v>551.25</c:v>
                </c:pt>
                <c:pt idx="299">
                  <c:v>550.25</c:v>
                </c:pt>
                <c:pt idx="300">
                  <c:v>541.5</c:v>
                </c:pt>
                <c:pt idx="301">
                  <c:v>535.25</c:v>
                </c:pt>
                <c:pt idx="302">
                  <c:v>550</c:v>
                </c:pt>
                <c:pt idx="303">
                  <c:v>555.5</c:v>
                </c:pt>
                <c:pt idx="304">
                  <c:v>546.75</c:v>
                </c:pt>
                <c:pt idx="305">
                  <c:v>541</c:v>
                </c:pt>
                <c:pt idx="306">
                  <c:v>535</c:v>
                </c:pt>
                <c:pt idx="307">
                  <c:v>518.75</c:v>
                </c:pt>
                <c:pt idx="308">
                  <c:v>514</c:v>
                </c:pt>
                <c:pt idx="309">
                  <c:v>516.5</c:v>
                </c:pt>
                <c:pt idx="310">
                  <c:v>500.5</c:v>
                </c:pt>
                <c:pt idx="311">
                  <c:v>511.5</c:v>
                </c:pt>
                <c:pt idx="312">
                  <c:v>491.75</c:v>
                </c:pt>
                <c:pt idx="313">
                  <c:v>516.5</c:v>
                </c:pt>
                <c:pt idx="314">
                  <c:v>509.75</c:v>
                </c:pt>
                <c:pt idx="315">
                  <c:v>511</c:v>
                </c:pt>
                <c:pt idx="316">
                  <c:v>509</c:v>
                </c:pt>
                <c:pt idx="317">
                  <c:v>502.75</c:v>
                </c:pt>
                <c:pt idx="318">
                  <c:v>509.25</c:v>
                </c:pt>
                <c:pt idx="319">
                  <c:v>499.5</c:v>
                </c:pt>
                <c:pt idx="320">
                  <c:v>505</c:v>
                </c:pt>
                <c:pt idx="321">
                  <c:v>507.5</c:v>
                </c:pt>
                <c:pt idx="322">
                  <c:v>514.5</c:v>
                </c:pt>
                <c:pt idx="323">
                  <c:v>513.25</c:v>
                </c:pt>
                <c:pt idx="324">
                  <c:v>531</c:v>
                </c:pt>
                <c:pt idx="325">
                  <c:v>533</c:v>
                </c:pt>
                <c:pt idx="326">
                  <c:v>534.25</c:v>
                </c:pt>
                <c:pt idx="327">
                  <c:v>532.75</c:v>
                </c:pt>
                <c:pt idx="328">
                  <c:v>523</c:v>
                </c:pt>
                <c:pt idx="329">
                  <c:v>525.25</c:v>
                </c:pt>
                <c:pt idx="330">
                  <c:v>526.25</c:v>
                </c:pt>
                <c:pt idx="331">
                  <c:v>528.5</c:v>
                </c:pt>
                <c:pt idx="332">
                  <c:v>526.25</c:v>
                </c:pt>
                <c:pt idx="333">
                  <c:v>529.75</c:v>
                </c:pt>
                <c:pt idx="334">
                  <c:v>544.25</c:v>
                </c:pt>
                <c:pt idx="335">
                  <c:v>548</c:v>
                </c:pt>
                <c:pt idx="336">
                  <c:v>537.5</c:v>
                </c:pt>
                <c:pt idx="337">
                  <c:v>555.25</c:v>
                </c:pt>
                <c:pt idx="338">
                  <c:v>563.25</c:v>
                </c:pt>
                <c:pt idx="339">
                  <c:v>555</c:v>
                </c:pt>
                <c:pt idx="340">
                  <c:v>555.25</c:v>
                </c:pt>
                <c:pt idx="341">
                  <c:v>557</c:v>
                </c:pt>
                <c:pt idx="342">
                  <c:v>560.25</c:v>
                </c:pt>
                <c:pt idx="343">
                  <c:v>571</c:v>
                </c:pt>
                <c:pt idx="344">
                  <c:v>552</c:v>
                </c:pt>
                <c:pt idx="345">
                  <c:v>560.5</c:v>
                </c:pt>
                <c:pt idx="346">
                  <c:v>566.75</c:v>
                </c:pt>
                <c:pt idx="347">
                  <c:v>569.25</c:v>
                </c:pt>
                <c:pt idx="348">
                  <c:v>546.5</c:v>
                </c:pt>
                <c:pt idx="349">
                  <c:v>549.75</c:v>
                </c:pt>
                <c:pt idx="350">
                  <c:v>551.25</c:v>
                </c:pt>
                <c:pt idx="351">
                  <c:v>561.75</c:v>
                </c:pt>
                <c:pt idx="352">
                  <c:v>563</c:v>
                </c:pt>
                <c:pt idx="353">
                  <c:v>566</c:v>
                </c:pt>
                <c:pt idx="354">
                  <c:v>565.75</c:v>
                </c:pt>
                <c:pt idx="355">
                  <c:v>570</c:v>
                </c:pt>
                <c:pt idx="356">
                  <c:v>576.5</c:v>
                </c:pt>
                <c:pt idx="357">
                  <c:v>581</c:v>
                </c:pt>
                <c:pt idx="358">
                  <c:v>579.25</c:v>
                </c:pt>
                <c:pt idx="359">
                  <c:v>585.25</c:v>
                </c:pt>
                <c:pt idx="360">
                  <c:v>584.75</c:v>
                </c:pt>
                <c:pt idx="361">
                  <c:v>584.75</c:v>
                </c:pt>
                <c:pt idx="362">
                  <c:v>589.5</c:v>
                </c:pt>
                <c:pt idx="363">
                  <c:v>592.5</c:v>
                </c:pt>
                <c:pt idx="364">
                  <c:v>592.5</c:v>
                </c:pt>
                <c:pt idx="365">
                  <c:v>597.25</c:v>
                </c:pt>
                <c:pt idx="366">
                  <c:v>599.25</c:v>
                </c:pt>
                <c:pt idx="367">
                  <c:v>608.25</c:v>
                </c:pt>
                <c:pt idx="368">
                  <c:v>595</c:v>
                </c:pt>
                <c:pt idx="369">
                  <c:v>597</c:v>
                </c:pt>
                <c:pt idx="370">
                  <c:v>599.5</c:v>
                </c:pt>
                <c:pt idx="371">
                  <c:v>604.75</c:v>
                </c:pt>
                <c:pt idx="372">
                  <c:v>612</c:v>
                </c:pt>
                <c:pt idx="373">
                  <c:v>609</c:v>
                </c:pt>
                <c:pt idx="374">
                  <c:v>611</c:v>
                </c:pt>
                <c:pt idx="375">
                  <c:v>605.25</c:v>
                </c:pt>
                <c:pt idx="376">
                  <c:v>606.25</c:v>
                </c:pt>
                <c:pt idx="377">
                  <c:v>603</c:v>
                </c:pt>
                <c:pt idx="378">
                  <c:v>612.5</c:v>
                </c:pt>
                <c:pt idx="379">
                  <c:v>617.75</c:v>
                </c:pt>
                <c:pt idx="380">
                  <c:v>621</c:v>
                </c:pt>
                <c:pt idx="381">
                  <c:v>605.25</c:v>
                </c:pt>
                <c:pt idx="382">
                  <c:v>592.5</c:v>
                </c:pt>
                <c:pt idx="383">
                  <c:v>599.5</c:v>
                </c:pt>
                <c:pt idx="384">
                  <c:v>617.5</c:v>
                </c:pt>
                <c:pt idx="385">
                  <c:v>613.25</c:v>
                </c:pt>
                <c:pt idx="386">
                  <c:v>619.5</c:v>
                </c:pt>
                <c:pt idx="387">
                  <c:v>619</c:v>
                </c:pt>
                <c:pt idx="388">
                  <c:v>607.25</c:v>
                </c:pt>
                <c:pt idx="389">
                  <c:v>603.25</c:v>
                </c:pt>
                <c:pt idx="390">
                  <c:v>568.25</c:v>
                </c:pt>
                <c:pt idx="391">
                  <c:v>569</c:v>
                </c:pt>
                <c:pt idx="392">
                  <c:v>590.75</c:v>
                </c:pt>
                <c:pt idx="393">
                  <c:v>599.25</c:v>
                </c:pt>
                <c:pt idx="394">
                  <c:v>606.5</c:v>
                </c:pt>
                <c:pt idx="395">
                  <c:v>607.5</c:v>
                </c:pt>
                <c:pt idx="396">
                  <c:v>608</c:v>
                </c:pt>
                <c:pt idx="397">
                  <c:v>608.75</c:v>
                </c:pt>
                <c:pt idx="398">
                  <c:v>616.75</c:v>
                </c:pt>
                <c:pt idx="399">
                  <c:v>620.75</c:v>
                </c:pt>
                <c:pt idx="400">
                  <c:v>603.75</c:v>
                </c:pt>
                <c:pt idx="401">
                  <c:v>598.75</c:v>
                </c:pt>
                <c:pt idx="402">
                  <c:v>588.25</c:v>
                </c:pt>
                <c:pt idx="403">
                  <c:v>591.5</c:v>
                </c:pt>
                <c:pt idx="404">
                  <c:v>587.25</c:v>
                </c:pt>
                <c:pt idx="405">
                  <c:v>568.5</c:v>
                </c:pt>
                <c:pt idx="406">
                  <c:v>586.25</c:v>
                </c:pt>
                <c:pt idx="407">
                  <c:v>583.25</c:v>
                </c:pt>
                <c:pt idx="408">
                  <c:v>590.25</c:v>
                </c:pt>
                <c:pt idx="409">
                  <c:v>589.5</c:v>
                </c:pt>
                <c:pt idx="410">
                  <c:v>580.25</c:v>
                </c:pt>
                <c:pt idx="411">
                  <c:v>583.25</c:v>
                </c:pt>
                <c:pt idx="412">
                  <c:v>580</c:v>
                </c:pt>
                <c:pt idx="413">
                  <c:v>552.5</c:v>
                </c:pt>
                <c:pt idx="414">
                  <c:v>555.25</c:v>
                </c:pt>
                <c:pt idx="415">
                  <c:v>577</c:v>
                </c:pt>
                <c:pt idx="416">
                  <c:v>591</c:v>
                </c:pt>
                <c:pt idx="417">
                  <c:v>595.25</c:v>
                </c:pt>
                <c:pt idx="418">
                  <c:v>594.75</c:v>
                </c:pt>
                <c:pt idx="419">
                  <c:v>604.25</c:v>
                </c:pt>
                <c:pt idx="420">
                  <c:v>606</c:v>
                </c:pt>
                <c:pt idx="421">
                  <c:v>601</c:v>
                </c:pt>
                <c:pt idx="422">
                  <c:v>623.25</c:v>
                </c:pt>
                <c:pt idx="423">
                  <c:v>618.5</c:v>
                </c:pt>
                <c:pt idx="424">
                  <c:v>610.75</c:v>
                </c:pt>
                <c:pt idx="425">
                  <c:v>607.75</c:v>
                </c:pt>
                <c:pt idx="426">
                  <c:v>610</c:v>
                </c:pt>
                <c:pt idx="427">
                  <c:v>610</c:v>
                </c:pt>
                <c:pt idx="428">
                  <c:v>615.5</c:v>
                </c:pt>
                <c:pt idx="429">
                  <c:v>621.5</c:v>
                </c:pt>
                <c:pt idx="430">
                  <c:v>621</c:v>
                </c:pt>
                <c:pt idx="431">
                  <c:v>638.5</c:v>
                </c:pt>
                <c:pt idx="432">
                  <c:v>633.75</c:v>
                </c:pt>
                <c:pt idx="433">
                  <c:v>637</c:v>
                </c:pt>
                <c:pt idx="434">
                  <c:v>632.75</c:v>
                </c:pt>
                <c:pt idx="435">
                  <c:v>625</c:v>
                </c:pt>
                <c:pt idx="436">
                  <c:v>641.25</c:v>
                </c:pt>
                <c:pt idx="437">
                  <c:v>652.25</c:v>
                </c:pt>
                <c:pt idx="438">
                  <c:v>659.75</c:v>
                </c:pt>
                <c:pt idx="439">
                  <c:v>673.25</c:v>
                </c:pt>
                <c:pt idx="440">
                  <c:v>668.5</c:v>
                </c:pt>
                <c:pt idx="441">
                  <c:v>670.5</c:v>
                </c:pt>
                <c:pt idx="442">
                  <c:v>680.25</c:v>
                </c:pt>
                <c:pt idx="443">
                  <c:v>677.75</c:v>
                </c:pt>
                <c:pt idx="444">
                  <c:v>702.75</c:v>
                </c:pt>
                <c:pt idx="445">
                  <c:v>724.25</c:v>
                </c:pt>
                <c:pt idx="446">
                  <c:v>708</c:v>
                </c:pt>
                <c:pt idx="447">
                  <c:v>709.5</c:v>
                </c:pt>
                <c:pt idx="448" formatCode="#,##0.000">
                  <c:v>722</c:v>
                </c:pt>
                <c:pt idx="449" formatCode="#,##0.000">
                  <c:v>731.75</c:v>
                </c:pt>
                <c:pt idx="450" formatCode="#,##0.000">
                  <c:v>724.75</c:v>
                </c:pt>
                <c:pt idx="451" formatCode="#,##0.000">
                  <c:v>728.25</c:v>
                </c:pt>
                <c:pt idx="452" formatCode="#,##0.000">
                  <c:v>733.25</c:v>
                </c:pt>
                <c:pt idx="453" formatCode="#,##0.000">
                  <c:v>752.75</c:v>
                </c:pt>
                <c:pt idx="454" formatCode="#,##0.000">
                  <c:v>743.5</c:v>
                </c:pt>
                <c:pt idx="455" formatCode="#,##0.000">
                  <c:v>739.5</c:v>
                </c:pt>
                <c:pt idx="456" formatCode="#,##0.000">
                  <c:v>743.25</c:v>
                </c:pt>
                <c:pt idx="457" formatCode="#,##0.000">
                  <c:v>728.25</c:v>
                </c:pt>
                <c:pt idx="458" formatCode="#,##0.000">
                  <c:v>737.5</c:v>
                </c:pt>
                <c:pt idx="459" formatCode="#,##0.000">
                  <c:v>748</c:v>
                </c:pt>
                <c:pt idx="460" formatCode="#,##0.000">
                  <c:v>747</c:v>
                </c:pt>
                <c:pt idx="461" formatCode="#,##0.000">
                  <c:v>731.25</c:v>
                </c:pt>
                <c:pt idx="462" formatCode="#,##0.000">
                  <c:v>719</c:v>
                </c:pt>
                <c:pt idx="463" formatCode="#,##0.000">
                  <c:v>723</c:v>
                </c:pt>
                <c:pt idx="464" formatCode="#,##0.000">
                  <c:v>726.75</c:v>
                </c:pt>
                <c:pt idx="465" formatCode="#,##0.000">
                  <c:v>724.5</c:v>
                </c:pt>
                <c:pt idx="466" formatCode="#,##0.000">
                  <c:v>706.5</c:v>
                </c:pt>
                <c:pt idx="467" formatCode="#,##0.000">
                  <c:v>710.75</c:v>
                </c:pt>
                <c:pt idx="468" formatCode="#,##0.000">
                  <c:v>721.75</c:v>
                </c:pt>
                <c:pt idx="469" formatCode="#,##0.000">
                  <c:v>727.5</c:v>
                </c:pt>
                <c:pt idx="470" formatCode="#,##0.000">
                  <c:v>733.5</c:v>
                </c:pt>
                <c:pt idx="471" formatCode="#,##0.000">
                  <c:v>730</c:v>
                </c:pt>
                <c:pt idx="472" formatCode="#,##0.000">
                  <c:v>710.5</c:v>
                </c:pt>
                <c:pt idx="473" formatCode="#,##0.000">
                  <c:v>704.5</c:v>
                </c:pt>
                <c:pt idx="474" formatCode="#,##0.000">
                  <c:v>693.5</c:v>
                </c:pt>
                <c:pt idx="475" formatCode="#,##0.000">
                  <c:v>707.75</c:v>
                </c:pt>
                <c:pt idx="476" formatCode="#,##0.000">
                  <c:v>696.75</c:v>
                </c:pt>
                <c:pt idx="477" formatCode="#,##0.000">
                  <c:v>692.5</c:v>
                </c:pt>
                <c:pt idx="478" formatCode="#,##0.000">
                  <c:v>663</c:v>
                </c:pt>
                <c:pt idx="479" formatCode="#,##0.000">
                  <c:v>680.25</c:v>
                </c:pt>
                <c:pt idx="480" formatCode="#,##0.000">
                  <c:v>693</c:v>
                </c:pt>
                <c:pt idx="481" formatCode="#,##0.000">
                  <c:v>700.75</c:v>
                </c:pt>
                <c:pt idx="482" formatCode="#,##0.000">
                  <c:v>696.5</c:v>
                </c:pt>
                <c:pt idx="483" formatCode="#,##0.000">
                  <c:v>612</c:v>
                </c:pt>
                <c:pt idx="484" formatCode="#,##0.000">
                  <c:v>632</c:v>
                </c:pt>
                <c:pt idx="485" formatCode="#,##0.000">
                  <c:v>607.25</c:v>
                </c:pt>
                <c:pt idx="486" formatCode="#,##0.000">
                  <c:v>622.5</c:v>
                </c:pt>
                <c:pt idx="487" formatCode="#,##0.000">
                  <c:v>612.75</c:v>
                </c:pt>
                <c:pt idx="488" formatCode="#,##0.000">
                  <c:v>623.25</c:v>
                </c:pt>
                <c:pt idx="489" formatCode="#,##0.000">
                  <c:v>626.75</c:v>
                </c:pt>
                <c:pt idx="490" formatCode="#,##0.000">
                  <c:v>653.75</c:v>
                </c:pt>
                <c:pt idx="491" formatCode="#,##0.000">
                  <c:v>658</c:v>
                </c:pt>
                <c:pt idx="492" formatCode="#,##0.000">
                  <c:v>657.5</c:v>
                </c:pt>
                <c:pt idx="493" formatCode="#,##0.000">
                  <c:v>652.75</c:v>
                </c:pt>
                <c:pt idx="494" formatCode="#,##0.000">
                  <c:v>656</c:v>
                </c:pt>
                <c:pt idx="495" formatCode="#,##0.000">
                  <c:v>649.5</c:v>
                </c:pt>
                <c:pt idx="496" formatCode="#,##0.000">
                  <c:v>641.5</c:v>
                </c:pt>
                <c:pt idx="497" formatCode="#,##0.000">
                  <c:v>659.5</c:v>
                </c:pt>
                <c:pt idx="498" formatCode="#,##0.000">
                  <c:v>646.25</c:v>
                </c:pt>
                <c:pt idx="499" formatCode="#,##0.000">
                  <c:v>612.25</c:v>
                </c:pt>
                <c:pt idx="500" formatCode="#,##0.000">
                  <c:v>645.75</c:v>
                </c:pt>
                <c:pt idx="501" formatCode="#,##0.000">
                  <c:v>655.25</c:v>
                </c:pt>
                <c:pt idx="502" formatCode="#,##0.000">
                  <c:v>668</c:v>
                </c:pt>
                <c:pt idx="503" formatCode="#,##0.000">
                  <c:v>660.25</c:v>
                </c:pt>
                <c:pt idx="504" formatCode="#,##0.000">
                  <c:v>679.25</c:v>
                </c:pt>
                <c:pt idx="505" formatCode="#,##0.000">
                  <c:v>685.25</c:v>
                </c:pt>
                <c:pt idx="506" formatCode="#,##0.000">
                  <c:v>673</c:v>
                </c:pt>
                <c:pt idx="507" formatCode="#,##0.000">
                  <c:v>692</c:v>
                </c:pt>
                <c:pt idx="508" formatCode="#,##0.000">
                  <c:v>708.5</c:v>
                </c:pt>
                <c:pt idx="509" formatCode="#,##0.000">
                  <c:v>718.5</c:v>
                </c:pt>
                <c:pt idx="510" formatCode="#,##0.000">
                  <c:v>718.25</c:v>
                </c:pt>
                <c:pt idx="511" formatCode="#,##0.000">
                  <c:v>714.5</c:v>
                </c:pt>
                <c:pt idx="512" formatCode="#,##0.000">
                  <c:v>729</c:v>
                </c:pt>
                <c:pt idx="513" formatCode="#,##0.000">
                  <c:v>742.25</c:v>
                </c:pt>
                <c:pt idx="514" formatCode="#,##0.000">
                  <c:v>742.5</c:v>
                </c:pt>
                <c:pt idx="515" formatCode="#,##0.000">
                  <c:v>753.75</c:v>
                </c:pt>
                <c:pt idx="516" formatCode="#,##0.000">
                  <c:v>764</c:v>
                </c:pt>
                <c:pt idx="517" formatCode="#,##0.000">
                  <c:v>766</c:v>
                </c:pt>
                <c:pt idx="518" formatCode="#,##0.000">
                  <c:v>775.75</c:v>
                </c:pt>
                <c:pt idx="519" formatCode="#,##0.000">
                  <c:v>774</c:v>
                </c:pt>
                <c:pt idx="520" formatCode="#,##0.000">
                  <c:v>769.25</c:v>
                </c:pt>
                <c:pt idx="521" formatCode="#,##0.000">
                  <c:v>750.75</c:v>
                </c:pt>
                <c:pt idx="522" formatCode="#,##0.000">
                  <c:v>760</c:v>
                </c:pt>
                <c:pt idx="523" formatCode="#,##0.000">
                  <c:v>787.25</c:v>
                </c:pt>
                <c:pt idx="524" formatCode="#,##0.000">
                  <c:v>787.25</c:v>
                </c:pt>
                <c:pt idx="525" formatCode="#,##0.000">
                  <c:v>797</c:v>
                </c:pt>
                <c:pt idx="526" formatCode="#,##0.000">
                  <c:v>791.25</c:v>
                </c:pt>
                <c:pt idx="527" formatCode="#,##0.000">
                  <c:v>797.75</c:v>
                </c:pt>
                <c:pt idx="528" formatCode="#,##0.000">
                  <c:v>797.25</c:v>
                </c:pt>
                <c:pt idx="529" formatCode="#,##0.000">
                  <c:v>811.25</c:v>
                </c:pt>
                <c:pt idx="530" formatCode="#,##0.000">
                  <c:v>840.5</c:v>
                </c:pt>
                <c:pt idx="531" formatCode="#,##0.000">
                  <c:v>839.25</c:v>
                </c:pt>
                <c:pt idx="532" formatCode="#,##0.000">
                  <c:v>807.75</c:v>
                </c:pt>
                <c:pt idx="533" formatCode="#,##0.000">
                  <c:v>824.75</c:v>
                </c:pt>
                <c:pt idx="534" formatCode="#,##0.000">
                  <c:v>833</c:v>
                </c:pt>
                <c:pt idx="535" formatCode="#,##0.000">
                  <c:v>837.25</c:v>
                </c:pt>
                <c:pt idx="536" formatCode="#,##0.000">
                  <c:v>846.5</c:v>
                </c:pt>
                <c:pt idx="537" formatCode="#,##0.000">
                  <c:v>827.5</c:v>
                </c:pt>
                <c:pt idx="538" formatCode="#,##0.000">
                  <c:v>849.25</c:v>
                </c:pt>
                <c:pt idx="539" formatCode="#,##0.000">
                  <c:v>824.5</c:v>
                </c:pt>
                <c:pt idx="540" formatCode="#,##0.000">
                  <c:v>826.25</c:v>
                </c:pt>
                <c:pt idx="541" formatCode="#,##0.000">
                  <c:v>834</c:v>
                </c:pt>
                <c:pt idx="542" formatCode="#,##0.000">
                  <c:v>844.25</c:v>
                </c:pt>
                <c:pt idx="543" formatCode="#,##0.000">
                  <c:v>842</c:v>
                </c:pt>
                <c:pt idx="544" formatCode="#,##0.000">
                  <c:v>901.25</c:v>
                </c:pt>
                <c:pt idx="545" formatCode="#,##0.000">
                  <c:v>847.75</c:v>
                </c:pt>
                <c:pt idx="546" formatCode="#,##0.000">
                  <c:v>885.25</c:v>
                </c:pt>
                <c:pt idx="547" formatCode="#,##0.000">
                  <c:v>961.5</c:v>
                </c:pt>
                <c:pt idx="548" formatCode="#,##0.000">
                  <c:v>1042.5</c:v>
                </c:pt>
                <c:pt idx="549" formatCode="#,##0.000">
                  <c:v>1094.25</c:v>
                </c:pt>
                <c:pt idx="550" formatCode="#,##0.000">
                  <c:v>1187</c:v>
                </c:pt>
                <c:pt idx="551" formatCode="#,##0.000">
                  <c:v>1283.5</c:v>
                </c:pt>
                <c:pt idx="552" formatCode="#,##0.000">
                  <c:v>1418</c:v>
                </c:pt>
                <c:pt idx="553" formatCode="#,##0.000">
                  <c:v>1256.75</c:v>
                </c:pt>
                <c:pt idx="554" formatCode="#,##0.000">
                  <c:v>1066.25</c:v>
                </c:pt>
                <c:pt idx="555" formatCode="#,##0.000">
                  <c:v>1077.75</c:v>
                </c:pt>
                <c:pt idx="556" formatCode="#,##0.000">
                  <c:v>1027.75</c:v>
                </c:pt>
                <c:pt idx="557" formatCode="#,##0.000">
                  <c:v>963</c:v>
                </c:pt>
                <c:pt idx="558" formatCode="#,##0.000">
                  <c:v>972.75</c:v>
                </c:pt>
                <c:pt idx="559" formatCode="#,##0.000">
                  <c:v>1096.75</c:v>
                </c:pt>
                <c:pt idx="560" formatCode="#,##0.000">
                  <c:v>1108.75</c:v>
                </c:pt>
                <c:pt idx="561" formatCode="#,##0.000">
                  <c:v>1189.25</c:v>
                </c:pt>
                <c:pt idx="562" formatCode="#,##0.000">
                  <c:v>1203.75</c:v>
                </c:pt>
                <c:pt idx="563" formatCode="#,##0.000">
                  <c:v>1279</c:v>
                </c:pt>
                <c:pt idx="564" formatCode="#,##0.000">
                  <c:v>1280.25</c:v>
                </c:pt>
                <c:pt idx="565" formatCode="#,##0.000">
                  <c:v>1248.75</c:v>
                </c:pt>
                <c:pt idx="566" formatCode="#,##0.000">
                  <c:v>1177.25</c:v>
                </c:pt>
                <c:pt idx="567" formatCode="#,##0.000">
                  <c:v>1122</c:v>
                </c:pt>
                <c:pt idx="568" formatCode="#,##0.000">
                  <c:v>1138.5</c:v>
                </c:pt>
                <c:pt idx="569" formatCode="#,##0.000">
                  <c:v>1104</c:v>
                </c:pt>
                <c:pt idx="570" formatCode="#,##0.000">
                  <c:v>1119.25</c:v>
                </c:pt>
                <c:pt idx="571" formatCode="#,##0.000">
                  <c:v>1158.75</c:v>
                </c:pt>
                <c:pt idx="572" formatCode="#,##0.000">
                  <c:v>1111</c:v>
                </c:pt>
                <c:pt idx="573" formatCode="#,##0.000">
                  <c:v>1086.75</c:v>
                </c:pt>
                <c:pt idx="574" formatCode="#,##0.000">
                  <c:v>1025.5</c:v>
                </c:pt>
                <c:pt idx="575" formatCode="#,##0.000">
                  <c:v>1059.25</c:v>
                </c:pt>
                <c:pt idx="576" formatCode="#,##0.000">
                  <c:v>1053.5</c:v>
                </c:pt>
                <c:pt idx="577" formatCode="#,##0.000">
                  <c:v>1099</c:v>
                </c:pt>
                <c:pt idx="578" formatCode="#,##0.000">
                  <c:v>1128</c:v>
                </c:pt>
                <c:pt idx="579" formatCode="#,##0.000">
                  <c:v>1186.75</c:v>
                </c:pt>
                <c:pt idx="580" formatCode="#,##0.000">
                  <c:v>1156.5</c:v>
                </c:pt>
                <c:pt idx="581" formatCode="#,##0.000">
                  <c:v>1175.75</c:v>
                </c:pt>
                <c:pt idx="582" formatCode="#,##0.000">
                  <c:v>1151</c:v>
                </c:pt>
                <c:pt idx="583" formatCode="#,##0.000">
                  <c:v>1153</c:v>
                </c:pt>
                <c:pt idx="584" formatCode="#,##0.000">
                  <c:v>1096.25</c:v>
                </c:pt>
                <c:pt idx="585" formatCode="#,##0.000">
                  <c:v>1150</c:v>
                </c:pt>
                <c:pt idx="586" formatCode="#,##0.000">
                  <c:v>1181</c:v>
                </c:pt>
                <c:pt idx="587" formatCode="#,##0.000">
                  <c:v>1199.25</c:v>
                </c:pt>
                <c:pt idx="588" formatCode="#,##0.000">
                  <c:v>1231</c:v>
                </c:pt>
                <c:pt idx="589" formatCode="#,##0.000">
                  <c:v>1183.25</c:v>
                </c:pt>
                <c:pt idx="590" formatCode="#,##0.000">
                  <c:v>1192.25</c:v>
                </c:pt>
                <c:pt idx="591" formatCode="#,##0.000">
                  <c:v>1194.75</c:v>
                </c:pt>
                <c:pt idx="592" formatCode="#,##0.000">
                  <c:v>1161.5</c:v>
                </c:pt>
                <c:pt idx="593" formatCode="#,##0.000">
                  <c:v>1111.5</c:v>
                </c:pt>
                <c:pt idx="594" formatCode="#,##0.000">
                  <c:v>1109.75</c:v>
                </c:pt>
                <c:pt idx="595" formatCode="#,##0.000">
                  <c:v>1154</c:v>
                </c:pt>
                <c:pt idx="596" formatCode="#,##0.000">
                  <c:v>1112.75</c:v>
                </c:pt>
                <c:pt idx="597" formatCode="#,##0.000">
                  <c:v>1142.75</c:v>
                </c:pt>
                <c:pt idx="598" formatCode="#,##0.000">
                  <c:v>1130.5</c:v>
                </c:pt>
                <c:pt idx="599" formatCode="#,##0.000">
                  <c:v>1127.75</c:v>
                </c:pt>
                <c:pt idx="600" formatCode="#,##0.000">
                  <c:v>1087</c:v>
                </c:pt>
                <c:pt idx="601" formatCode="#,##0.000">
                  <c:v>1083.25</c:v>
                </c:pt>
                <c:pt idx="602" formatCode="#,##0.000">
                  <c:v>1104.75</c:v>
                </c:pt>
                <c:pt idx="603" formatCode="#,##0.000">
                  <c:v>1111</c:v>
                </c:pt>
                <c:pt idx="604" formatCode="#,##0.000">
                  <c:v>1130.75</c:v>
                </c:pt>
                <c:pt idx="605" formatCode="#,##0.000">
                  <c:v>1146.5</c:v>
                </c:pt>
                <c:pt idx="606" formatCode="#,##0.000">
                  <c:v>1196.25</c:v>
                </c:pt>
                <c:pt idx="607" formatCode="#,##0.000">
                  <c:v>1204.75</c:v>
                </c:pt>
                <c:pt idx="608" formatCode="#,##0.000">
                  <c:v>1234.5</c:v>
                </c:pt>
                <c:pt idx="609" formatCode="#,##0.000">
                  <c:v>1282.25</c:v>
                </c:pt>
                <c:pt idx="610" formatCode="#,##0.000">
                  <c:v>1308.25</c:v>
                </c:pt>
                <c:pt idx="611" formatCode="#,##0.000">
                  <c:v>1381.25</c:v>
                </c:pt>
                <c:pt idx="612" formatCode="#,##0.000">
                  <c:v>1369.75</c:v>
                </c:pt>
                <c:pt idx="613" formatCode="#,##0.000">
                  <c:v>1365.5</c:v>
                </c:pt>
                <c:pt idx="614" formatCode="#,##0.000">
                  <c:v>1407.75</c:v>
                </c:pt>
                <c:pt idx="615" formatCode="#,##0.000">
                  <c:v>1387.5</c:v>
                </c:pt>
                <c:pt idx="616" formatCode="#,##0.000">
                  <c:v>1369.25</c:v>
                </c:pt>
                <c:pt idx="617" formatCode="#,##0.000">
                  <c:v>1398</c:v>
                </c:pt>
                <c:pt idx="618" formatCode="#,##0.000">
                  <c:v>1440.75</c:v>
                </c:pt>
                <c:pt idx="619" formatCode="#,##0.000">
                  <c:v>1412.75</c:v>
                </c:pt>
                <c:pt idx="620" formatCode="#,##0.000">
                  <c:v>1394.25</c:v>
                </c:pt>
                <c:pt idx="621" formatCode="#,##0.000">
                  <c:v>1408.75</c:v>
                </c:pt>
                <c:pt idx="622" formatCode="#,##0.000">
                  <c:v>1409</c:v>
                </c:pt>
                <c:pt idx="623" formatCode="#,##0.000">
                  <c:v>1374.5</c:v>
                </c:pt>
                <c:pt idx="624" formatCode="#,##0.000">
                  <c:v>1379.75</c:v>
                </c:pt>
                <c:pt idx="625" formatCode="#,##0.000">
                  <c:v>1388.75</c:v>
                </c:pt>
                <c:pt idx="626" formatCode="#,##0.000">
                  <c:v>1349</c:v>
                </c:pt>
                <c:pt idx="627" formatCode="#,##0.000">
                  <c:v>1302.5</c:v>
                </c:pt>
                <c:pt idx="628" formatCode="#,##0.000">
                  <c:v>1299.75</c:v>
                </c:pt>
                <c:pt idx="629" formatCode="#,##0.000">
                  <c:v>1232.75</c:v>
                </c:pt>
                <c:pt idx="630" formatCode="#,##0.000">
                  <c:v>1298.25</c:v>
                </c:pt>
                <c:pt idx="631" formatCode="#,##0.000">
                  <c:v>1311.5</c:v>
                </c:pt>
                <c:pt idx="632" formatCode="#,##0.000">
                  <c:v>1221.25</c:v>
                </c:pt>
                <c:pt idx="633" formatCode="#,##0.000">
                  <c:v>1142.5</c:v>
                </c:pt>
                <c:pt idx="634" formatCode="#,##0.000">
                  <c:v>1182.5</c:v>
                </c:pt>
                <c:pt idx="635" formatCode="#,##0.000">
                  <c:v>1177</c:v>
                </c:pt>
                <c:pt idx="636" formatCode="#,##0.000">
                  <c:v>1207.25</c:v>
                </c:pt>
                <c:pt idx="637" formatCode="#,##0.000">
                  <c:v>1165.75</c:v>
                </c:pt>
                <c:pt idx="638" formatCode="#,##0.000">
                  <c:v>1180.5</c:v>
                </c:pt>
                <c:pt idx="639" formatCode="#,##0.000">
                  <c:v>1150.25</c:v>
                </c:pt>
                <c:pt idx="640" formatCode="#,##0.000">
                  <c:v>1193.25</c:v>
                </c:pt>
                <c:pt idx="641" formatCode="#,##0.000">
                  <c:v>1178.75</c:v>
                </c:pt>
                <c:pt idx="642" formatCode="#,##0.000">
                  <c:v>1137</c:v>
                </c:pt>
                <c:pt idx="643" formatCode="#,##0.000">
                  <c:v>1125.5</c:v>
                </c:pt>
                <c:pt idx="644" formatCode="#,##0.000">
                  <c:v>1066.25</c:v>
                </c:pt>
                <c:pt idx="645" formatCode="#,##0.000">
                  <c:v>1102.25</c:v>
                </c:pt>
                <c:pt idx="646" formatCode="#,##0.000">
                  <c:v>1086</c:v>
                </c:pt>
                <c:pt idx="647" formatCode="#,##0.000">
                  <c:v>1099.75</c:v>
                </c:pt>
                <c:pt idx="648" formatCode="#,##0.000">
                  <c:v>1129.5</c:v>
                </c:pt>
                <c:pt idx="649" formatCode="#,##0.000">
                  <c:v>1120.5</c:v>
                </c:pt>
                <c:pt idx="650" formatCode="#,##0.000">
                  <c:v>1114.75</c:v>
                </c:pt>
                <c:pt idx="651" formatCode="#,##0.000">
                  <c:v>1031</c:v>
                </c:pt>
                <c:pt idx="652" formatCode="#,##0.000">
                  <c:v>1028.5</c:v>
                </c:pt>
                <c:pt idx="653" formatCode="#,##0.000">
                  <c:v>1055.25</c:v>
                </c:pt>
                <c:pt idx="654" formatCode="#,##0.000">
                  <c:v>1026.75</c:v>
                </c:pt>
                <c:pt idx="655" formatCode="#,##0.000">
                  <c:v>1008.75</c:v>
                </c:pt>
                <c:pt idx="656" formatCode="#,##0.000">
                  <c:v>973</c:v>
                </c:pt>
                <c:pt idx="657" formatCode="#,##0.000">
                  <c:v>1017</c:v>
                </c:pt>
                <c:pt idx="658" formatCode="#,##0.000">
                  <c:v>1018.25</c:v>
                </c:pt>
                <c:pt idx="659" formatCode="#,##0.000">
                  <c:v>1059.75</c:v>
                </c:pt>
                <c:pt idx="660" formatCode="#,##0.000">
                  <c:v>1084.25</c:v>
                </c:pt>
                <c:pt idx="661" formatCode="#,##0.000">
                  <c:v>1059</c:v>
                </c:pt>
                <c:pt idx="662" formatCode="#,##0.000">
                  <c:v>1057.5</c:v>
                </c:pt>
                <c:pt idx="663" formatCode="#,##0.000">
                  <c:v>1082.25</c:v>
                </c:pt>
                <c:pt idx="664" formatCode="#,##0.000">
                  <c:v>1113</c:v>
                </c:pt>
                <c:pt idx="665" formatCode="#,##0.000">
                  <c:v>1127.5</c:v>
                </c:pt>
                <c:pt idx="666" formatCode="#,##0.000">
                  <c:v>1138</c:v>
                </c:pt>
                <c:pt idx="667" formatCode="#,##0.000">
                  <c:v>1155.25</c:v>
                </c:pt>
                <c:pt idx="668" formatCode="#,##0.000">
                  <c:v>1200.25</c:v>
                </c:pt>
                <c:pt idx="669" formatCode="#,##0.000">
                  <c:v>1199</c:v>
                </c:pt>
                <c:pt idx="670" formatCode="#,##0.000">
                  <c:v>1209</c:v>
                </c:pt>
                <c:pt idx="671" formatCode="#,##0.000">
                  <c:v>1133.5</c:v>
                </c:pt>
                <c:pt idx="672" formatCode="#,##0.000">
                  <c:v>1113.5</c:v>
                </c:pt>
                <c:pt idx="673" formatCode="#,##0.000">
                  <c:v>1067.75</c:v>
                </c:pt>
                <c:pt idx="674" formatCode="#,##0.000">
                  <c:v>1103</c:v>
                </c:pt>
                <c:pt idx="675" formatCode="#,##0.000">
                  <c:v>1143.5</c:v>
                </c:pt>
                <c:pt idx="676" formatCode="#,##0.000">
                  <c:v>1083.25</c:v>
                </c:pt>
                <c:pt idx="677" formatCode="#,##0.000">
                  <c:v>1092.5</c:v>
                </c:pt>
                <c:pt idx="678" formatCode="#,##0.000">
                  <c:v>1068</c:v>
                </c:pt>
                <c:pt idx="679" formatCode="#,##0.000">
                  <c:v>1090.75</c:v>
                </c:pt>
                <c:pt idx="680" formatCode="#,##0.000">
                  <c:v>1120</c:v>
                </c:pt>
                <c:pt idx="681" formatCode="#,##0.000">
                  <c:v>1082.25</c:v>
                </c:pt>
                <c:pt idx="682" formatCode="#,##0.000">
                  <c:v>1021.5</c:v>
                </c:pt>
                <c:pt idx="683" formatCode="#,##0.000">
                  <c:v>963.5</c:v>
                </c:pt>
                <c:pt idx="684" formatCode="#,##0.000">
                  <c:v>987.75</c:v>
                </c:pt>
                <c:pt idx="685" formatCode="#,##0.000">
                  <c:v>1006.5</c:v>
                </c:pt>
                <c:pt idx="686" formatCode="#,##0.000">
                  <c:v>999</c:v>
                </c:pt>
                <c:pt idx="687" formatCode="#,##0.000">
                  <c:v>1027</c:v>
                </c:pt>
                <c:pt idx="688" formatCode="#,##0.000">
                  <c:v>998.25</c:v>
                </c:pt>
                <c:pt idx="689" formatCode="#,##0.000">
                  <c:v>959.25</c:v>
                </c:pt>
                <c:pt idx="690" formatCode="#,##0.000">
                  <c:v>991.5</c:v>
                </c:pt>
                <c:pt idx="691" formatCode="#,##0.000">
                  <c:v>1029.25</c:v>
                </c:pt>
                <c:pt idx="692" formatCode="#,##0.000">
                  <c:v>1025.75</c:v>
                </c:pt>
                <c:pt idx="693" formatCode="#,##0.000">
                  <c:v>1009</c:v>
                </c:pt>
                <c:pt idx="694" formatCode="#,##0.000">
                  <c:v>1029.25</c:v>
                </c:pt>
                <c:pt idx="695" formatCode="#,##0.000">
                  <c:v>1101</c:v>
                </c:pt>
                <c:pt idx="696" formatCode="#,##0.000">
                  <c:v>1179.5</c:v>
                </c:pt>
                <c:pt idx="697" formatCode="#,##0.000">
                  <c:v>1192</c:v>
                </c:pt>
                <c:pt idx="698" formatCode="#,##0.000">
                  <c:v>1250.75</c:v>
                </c:pt>
                <c:pt idx="699" formatCode="#,##0.000">
                  <c:v>1225.5</c:v>
                </c:pt>
                <c:pt idx="700" formatCode="#,##0.000">
                  <c:v>1140.25</c:v>
                </c:pt>
                <c:pt idx="701" formatCode="#,##0.000">
                  <c:v>1174</c:v>
                </c:pt>
                <c:pt idx="702" formatCode="#,##0.000">
                  <c:v>1191.5</c:v>
                </c:pt>
                <c:pt idx="703" formatCode="#,##0.000">
                  <c:v>1161.75</c:v>
                </c:pt>
                <c:pt idx="704" formatCode="#,##0.000">
                  <c:v>1178.75</c:v>
                </c:pt>
                <c:pt idx="705" formatCode="#,##0.000">
                  <c:v>1166</c:v>
                </c:pt>
                <c:pt idx="706" formatCode="#,##0.000">
                  <c:v>1134.5</c:v>
                </c:pt>
                <c:pt idx="707" formatCode="#,##0.000">
                  <c:v>1136.25</c:v>
                </c:pt>
                <c:pt idx="708" formatCode="#,##0.000">
                  <c:v>1107.75</c:v>
                </c:pt>
                <c:pt idx="709" formatCode="#,##0.000">
                  <c:v>1133.5</c:v>
                </c:pt>
                <c:pt idx="710" formatCode="#,##0.000">
                  <c:v>1111</c:v>
                </c:pt>
                <c:pt idx="711" formatCode="#,##0.000">
                  <c:v>1130.75</c:v>
                </c:pt>
                <c:pt idx="712" formatCode="#,##0.000">
                  <c:v>1130.5</c:v>
                </c:pt>
                <c:pt idx="713" formatCode="#,##0.000">
                  <c:v>1142.75</c:v>
                </c:pt>
                <c:pt idx="714" formatCode="#,##0.000">
                  <c:v>1114.75</c:v>
                </c:pt>
                <c:pt idx="715" formatCode="#,##0.000">
                  <c:v>1082.75</c:v>
                </c:pt>
                <c:pt idx="716" formatCode="#,##0.000">
                  <c:v>1102</c:v>
                </c:pt>
                <c:pt idx="717" formatCode="#,##0.000">
                  <c:v>1150</c:v>
                </c:pt>
                <c:pt idx="718" formatCode="#,##0.000">
                  <c:v>1158.25</c:v>
                </c:pt>
                <c:pt idx="719" formatCode="#,##0.000">
                  <c:v>1140.75</c:v>
                </c:pt>
                <c:pt idx="720" formatCode="#,##0.000">
                  <c:v>1120.25</c:v>
                </c:pt>
                <c:pt idx="721" formatCode="#,##0.000">
                  <c:v>1074</c:v>
                </c:pt>
                <c:pt idx="722" formatCode="#,##0.000">
                  <c:v>1052.75</c:v>
                </c:pt>
                <c:pt idx="723" formatCode="#,##0.000">
                  <c:v>1058.5</c:v>
                </c:pt>
                <c:pt idx="724" formatCode="#,##0.000">
                  <c:v>1063.5</c:v>
                </c:pt>
                <c:pt idx="725" formatCode="#,##0.000">
                  <c:v>1056.5</c:v>
                </c:pt>
                <c:pt idx="726" formatCode="#,##0.000">
                  <c:v>1057.5</c:v>
                </c:pt>
                <c:pt idx="727" formatCode="#,##0.000">
                  <c:v>1020</c:v>
                </c:pt>
                <c:pt idx="728" formatCode="#,##0.000">
                  <c:v>1008.25</c:v>
                </c:pt>
                <c:pt idx="729" formatCode="#,##0.000">
                  <c:v>978.25</c:v>
                </c:pt>
                <c:pt idx="730" formatCode="#,##0.000">
                  <c:v>1004</c:v>
                </c:pt>
                <c:pt idx="731" formatCode="#,##0.000">
                  <c:v>981</c:v>
                </c:pt>
                <c:pt idx="732" formatCode="#,##0.000">
                  <c:v>973.5</c:v>
                </c:pt>
                <c:pt idx="733" formatCode="#,##0.000">
                  <c:v>961.25</c:v>
                </c:pt>
                <c:pt idx="734" formatCode="#,##0.000">
                  <c:v>931.25</c:v>
                </c:pt>
                <c:pt idx="735" formatCode="#,##0.000">
                  <c:v>937.25</c:v>
                </c:pt>
                <c:pt idx="736" formatCode="#,##0.000">
                  <c:v>974.75</c:v>
                </c:pt>
                <c:pt idx="737" formatCode="#,##0.000">
                  <c:v>990.75</c:v>
                </c:pt>
                <c:pt idx="738" formatCode="#,##0.000">
                  <c:v>955.25</c:v>
                </c:pt>
                <c:pt idx="739" formatCode="#,##0.000">
                  <c:v>928</c:v>
                </c:pt>
                <c:pt idx="740" formatCode="#,##0.000">
                  <c:v>857.25</c:v>
                </c:pt>
                <c:pt idx="741" formatCode="#,##0.000">
                  <c:v>840.25</c:v>
                </c:pt>
                <c:pt idx="742" formatCode="#,##0.000">
                  <c:v>834.25</c:v>
                </c:pt>
                <c:pt idx="743" formatCode="#,##0.000">
                  <c:v>839</c:v>
                </c:pt>
                <c:pt idx="744" formatCode="#,##0.000">
                  <c:v>866.5</c:v>
                </c:pt>
                <c:pt idx="745" formatCode="#,##0.000">
                  <c:v>906.25</c:v>
                </c:pt>
                <c:pt idx="746" formatCode="#,##0.000">
                  <c:v>945.5</c:v>
                </c:pt>
                <c:pt idx="747" formatCode="#,##0.000">
                  <c:v>944.75</c:v>
                </c:pt>
                <c:pt idx="748" formatCode="#,##0.000">
                  <c:v>904.75</c:v>
                </c:pt>
                <c:pt idx="749" formatCode="#,##0.000">
                  <c:v>896.25</c:v>
                </c:pt>
                <c:pt idx="750" formatCode="#,##0.000">
                  <c:v>882</c:v>
                </c:pt>
                <c:pt idx="751" formatCode="#,##0.000">
                  <c:v>904.75</c:v>
                </c:pt>
                <c:pt idx="752" formatCode="#,##0.000">
                  <c:v>910.25</c:v>
                </c:pt>
                <c:pt idx="753" formatCode="#,##0.000">
                  <c:v>920</c:v>
                </c:pt>
                <c:pt idx="754" formatCode="#,##0.000">
                  <c:v>926.25</c:v>
                </c:pt>
                <c:pt idx="755" formatCode="#,##0.000">
                  <c:v>927</c:v>
                </c:pt>
                <c:pt idx="756" formatCode="#,##0.000">
                  <c:v>932.25</c:v>
                </c:pt>
                <c:pt idx="757" formatCode="#,##0.000">
                  <c:v>910.5</c:v>
                </c:pt>
                <c:pt idx="758" formatCode="#,##0.000">
                  <c:v>854.25</c:v>
                </c:pt>
                <c:pt idx="759" formatCode="#,##0.000">
                  <c:v>868.75</c:v>
                </c:pt>
                <c:pt idx="760" formatCode="#,##0.000">
                  <c:v>887.5</c:v>
                </c:pt>
                <c:pt idx="761" formatCode="#,##0.000">
                  <c:v>885</c:v>
                </c:pt>
                <c:pt idx="762" formatCode="#,##0.000">
                  <c:v>887</c:v>
                </c:pt>
                <c:pt idx="763" formatCode="#,##0.000">
                  <c:v>912</c:v>
                </c:pt>
                <c:pt idx="764" formatCode="#,##0.000">
                  <c:v>938.75</c:v>
                </c:pt>
                <c:pt idx="765" formatCode="#,##0.000">
                  <c:v>951.75</c:v>
                </c:pt>
                <c:pt idx="766" formatCode="#,##0.000">
                  <c:v>951.75</c:v>
                </c:pt>
                <c:pt idx="767" formatCode="#,##0.000">
                  <c:v>944.75</c:v>
                </c:pt>
                <c:pt idx="768" formatCode="#,##0.000">
                  <c:v>970</c:v>
                </c:pt>
                <c:pt idx="769" formatCode="#,##0.000">
                  <c:v>958</c:v>
                </c:pt>
                <c:pt idx="770" formatCode="#,##0.000">
                  <c:v>994</c:v>
                </c:pt>
                <c:pt idx="771" formatCode="#,##0.000">
                  <c:v>1021.75</c:v>
                </c:pt>
                <c:pt idx="772" formatCode="#,##0.000">
                  <c:v>994</c:v>
                </c:pt>
                <c:pt idx="773" formatCode="#,##0.000">
                  <c:v>962</c:v>
                </c:pt>
                <c:pt idx="774" formatCode="#,##0.000">
                  <c:v>966</c:v>
                </c:pt>
                <c:pt idx="775" formatCode="#,##0.000">
                  <c:v>936.25</c:v>
                </c:pt>
                <c:pt idx="776" formatCode="#,##0.000">
                  <c:v>906.75</c:v>
                </c:pt>
                <c:pt idx="777" formatCode="#,##0.000">
                  <c:v>909.75</c:v>
                </c:pt>
                <c:pt idx="778" formatCode="#,##0.000">
                  <c:v>876.5</c:v>
                </c:pt>
                <c:pt idx="779" formatCode="#,##0.000">
                  <c:v>841.5</c:v>
                </c:pt>
                <c:pt idx="780" formatCode="#,##0.000">
                  <c:v>817.75</c:v>
                </c:pt>
                <c:pt idx="781" formatCode="#,##0.000">
                  <c:v>781.75</c:v>
                </c:pt>
                <c:pt idx="782" formatCode="#,##0.000">
                  <c:v>833.75</c:v>
                </c:pt>
                <c:pt idx="783" formatCode="#,##0.000">
                  <c:v>843</c:v>
                </c:pt>
                <c:pt idx="784" formatCode="#,##0.000">
                  <c:v>825.25</c:v>
                </c:pt>
                <c:pt idx="785" formatCode="#,##0.000">
                  <c:v>843.75</c:v>
                </c:pt>
                <c:pt idx="786" formatCode="#,##0.000">
                  <c:v>851.75</c:v>
                </c:pt>
                <c:pt idx="787" formatCode="#,##0.000">
                  <c:v>858.5</c:v>
                </c:pt>
                <c:pt idx="788" formatCode="#,##0.000">
                  <c:v>838</c:v>
                </c:pt>
                <c:pt idx="789" formatCode="#,##0.000">
                  <c:v>831.5</c:v>
                </c:pt>
                <c:pt idx="790" formatCode="#,##0.000">
                  <c:v>804</c:v>
                </c:pt>
                <c:pt idx="791" formatCode="#,##0.000">
                  <c:v>813.5</c:v>
                </c:pt>
                <c:pt idx="792" formatCode="#,##0.000">
                  <c:v>812</c:v>
                </c:pt>
                <c:pt idx="793" formatCode="#,##0.000">
                  <c:v>809.75</c:v>
                </c:pt>
                <c:pt idx="794" formatCode="#,##0.000">
                  <c:v>794.5</c:v>
                </c:pt>
                <c:pt idx="795" formatCode="#,##0.000">
                  <c:v>816.5</c:v>
                </c:pt>
                <c:pt idx="796" formatCode="#,##0.000">
                  <c:v>831.25</c:v>
                </c:pt>
                <c:pt idx="797" formatCode="#,##0.000">
                  <c:v>839.5</c:v>
                </c:pt>
                <c:pt idx="798" formatCode="#,##0.000">
                  <c:v>843.75</c:v>
                </c:pt>
                <c:pt idx="799" formatCode="#,##0.000">
                  <c:v>855.25</c:v>
                </c:pt>
                <c:pt idx="800" formatCode="#,##0.000">
                  <c:v>862.25</c:v>
                </c:pt>
                <c:pt idx="801" formatCode="#,##0.000">
                  <c:v>851.75</c:v>
                </c:pt>
                <c:pt idx="802" formatCode="#,##0.000">
                  <c:v>833.5</c:v>
                </c:pt>
                <c:pt idx="803" formatCode="#,##0.000">
                  <c:v>818.25</c:v>
                </c:pt>
                <c:pt idx="804" formatCode="#,##0.000">
                  <c:v>814</c:v>
                </c:pt>
                <c:pt idx="805" formatCode="#,##0.000">
                  <c:v>826.25</c:v>
                </c:pt>
                <c:pt idx="806" formatCode="#,##0.000">
                  <c:v>815.5</c:v>
                </c:pt>
                <c:pt idx="807" formatCode="#,##0.000">
                  <c:v>814.5</c:v>
                </c:pt>
                <c:pt idx="808" formatCode="#,##0.000">
                  <c:v>747.25</c:v>
                </c:pt>
                <c:pt idx="809" formatCode="#,##0.000">
                  <c:v>762.25</c:v>
                </c:pt>
                <c:pt idx="810" formatCode="#,##0.000">
                  <c:v>787.5</c:v>
                </c:pt>
                <c:pt idx="811" formatCode="#,##0.000">
                  <c:v>783</c:v>
                </c:pt>
                <c:pt idx="812" formatCode="#,##0.000">
                  <c:v>780.25</c:v>
                </c:pt>
                <c:pt idx="813" formatCode="#,##0.000">
                  <c:v>791.5</c:v>
                </c:pt>
                <c:pt idx="814" formatCode="#,##0.000">
                  <c:v>788.5</c:v>
                </c:pt>
                <c:pt idx="815" formatCode="#,##0.000">
                  <c:v>770.75</c:v>
                </c:pt>
                <c:pt idx="816" formatCode="#,##0.000">
                  <c:v>772.25</c:v>
                </c:pt>
                <c:pt idx="817" formatCode="#,##0.000">
                  <c:v>788.75</c:v>
                </c:pt>
                <c:pt idx="818" formatCode="#,##0.000">
                  <c:v>772.5</c:v>
                </c:pt>
                <c:pt idx="819" formatCode="#,##0.000">
                  <c:v>766.75</c:v>
                </c:pt>
                <c:pt idx="820" formatCode="#,##0.000">
                  <c:v>772.5</c:v>
                </c:pt>
                <c:pt idx="821" formatCode="#,##0.000">
                  <c:v>798.25</c:v>
                </c:pt>
                <c:pt idx="822" formatCode="#,##0.000">
                  <c:v>783.75</c:v>
                </c:pt>
                <c:pt idx="823" formatCode="#,##0.000">
                  <c:v>804</c:v>
                </c:pt>
                <c:pt idx="824" formatCode="#,##0.000">
                  <c:v>810.75</c:v>
                </c:pt>
                <c:pt idx="825" formatCode="#,##0.000">
                  <c:v>787.75</c:v>
                </c:pt>
                <c:pt idx="826" formatCode="#,##0.000">
                  <c:v>802.5</c:v>
                </c:pt>
                <c:pt idx="827" formatCode="#,##0.000">
                  <c:v>799.5</c:v>
                </c:pt>
                <c:pt idx="828" formatCode="#,##0.000">
                  <c:v>790</c:v>
                </c:pt>
                <c:pt idx="829" formatCode="#,##0.000">
                  <c:v>773</c:v>
                </c:pt>
                <c:pt idx="830" formatCode="#,##0.000">
                  <c:v>773.75</c:v>
                </c:pt>
                <c:pt idx="831" formatCode="#,##0.000">
                  <c:v>759.25</c:v>
                </c:pt>
                <c:pt idx="832" formatCode="#,##0.000">
                  <c:v>732</c:v>
                </c:pt>
                <c:pt idx="833" formatCode="#,##0.000">
                  <c:v>735.75</c:v>
                </c:pt>
                <c:pt idx="834" formatCode="#,##0.000">
                  <c:v>744</c:v>
                </c:pt>
                <c:pt idx="835" formatCode="#,##0.000">
                  <c:v>726</c:v>
                </c:pt>
                <c:pt idx="836" formatCode="#,##0.000">
                  <c:v>712.5</c:v>
                </c:pt>
                <c:pt idx="837" formatCode="#,##0.000">
                  <c:v>696.5</c:v>
                </c:pt>
                <c:pt idx="838" formatCode="#,##0.000">
                  <c:v>705</c:v>
                </c:pt>
                <c:pt idx="839" formatCode="#,##0.000">
                  <c:v>669</c:v>
                </c:pt>
                <c:pt idx="840" formatCode="#,##0.000">
                  <c:v>644.5</c:v>
                </c:pt>
                <c:pt idx="841" formatCode="#,##0.000">
                  <c:v>654.25</c:v>
                </c:pt>
                <c:pt idx="842" formatCode="#,##0.000">
                  <c:v>676.5</c:v>
                </c:pt>
                <c:pt idx="843" formatCode="#,##0.000">
                  <c:v>679.75</c:v>
                </c:pt>
                <c:pt idx="844" formatCode="#,##0.000">
                  <c:v>701.75</c:v>
                </c:pt>
                <c:pt idx="845" formatCode="#,##0.000">
                  <c:v>693.75</c:v>
                </c:pt>
                <c:pt idx="846" formatCode="#,##0.000">
                  <c:v>678.75</c:v>
                </c:pt>
                <c:pt idx="847" formatCode="#,##0.000">
                  <c:v>689.5</c:v>
                </c:pt>
                <c:pt idx="848" formatCode="#,##0.000">
                  <c:v>690.25</c:v>
                </c:pt>
                <c:pt idx="849" formatCode="#,##0.000">
                  <c:v>704.5</c:v>
                </c:pt>
                <c:pt idx="850" formatCode="#,##0.000">
                  <c:v>705.25</c:v>
                </c:pt>
                <c:pt idx="851" formatCode="#,##0.000">
                  <c:v>700.25</c:v>
                </c:pt>
                <c:pt idx="852" formatCode="#,##0.000">
                  <c:v>695</c:v>
                </c:pt>
                <c:pt idx="853" formatCode="#,##0.000">
                  <c:v>700</c:v>
                </c:pt>
                <c:pt idx="854" formatCode="#,##0.000">
                  <c:v>708.75</c:v>
                </c:pt>
                <c:pt idx="855" formatCode="#,##0.000">
                  <c:v>690</c:v>
                </c:pt>
                <c:pt idx="856" formatCode="#,##0.000">
                  <c:v>702</c:v>
                </c:pt>
                <c:pt idx="857" formatCode="#,##0.000">
                  <c:v>686.25</c:v>
                </c:pt>
                <c:pt idx="858" formatCode="#,##0.000">
                  <c:v>676.5</c:v>
                </c:pt>
                <c:pt idx="859" formatCode="#,##0.000">
                  <c:v>694.5</c:v>
                </c:pt>
                <c:pt idx="860" formatCode="#,##0.000">
                  <c:v>707.5</c:v>
                </c:pt>
                <c:pt idx="861" formatCode="#,##0.000">
                  <c:v>719.25</c:v>
                </c:pt>
                <c:pt idx="862" formatCode="#,##0.000">
                  <c:v>711.5</c:v>
                </c:pt>
                <c:pt idx="863" formatCode="#,##0.000">
                  <c:v>718</c:v>
                </c:pt>
                <c:pt idx="864" formatCode="#,##0.000">
                  <c:v>709</c:v>
                </c:pt>
                <c:pt idx="865" formatCode="#,##0.000">
                  <c:v>711.25</c:v>
                </c:pt>
                <c:pt idx="866" formatCode="#,##0.000">
                  <c:v>691</c:v>
                </c:pt>
                <c:pt idx="867" formatCode="#,##0.000">
                  <c:v>712</c:v>
                </c:pt>
                <c:pt idx="868" formatCode="#,##0.000">
                  <c:v>714</c:v>
                </c:pt>
                <c:pt idx="869" formatCode="#,##0.000">
                  <c:v>733</c:v>
                </c:pt>
                <c:pt idx="870" formatCode="#,##0.000">
                  <c:v>766</c:v>
                </c:pt>
                <c:pt idx="871" formatCode="#,##0.000">
                  <c:v>763</c:v>
                </c:pt>
                <c:pt idx="872" formatCode="#,##0.000">
                  <c:v>737.5</c:v>
                </c:pt>
                <c:pt idx="873" formatCode="#,##0.000">
                  <c:v>760.75</c:v>
                </c:pt>
                <c:pt idx="874" formatCode="#,##0.000">
                  <c:v>730.5</c:v>
                </c:pt>
                <c:pt idx="875" formatCode="#,##0.000">
                  <c:v>716.25</c:v>
                </c:pt>
                <c:pt idx="876" formatCode="#,##0.000">
                  <c:v>718.75</c:v>
                </c:pt>
                <c:pt idx="877" formatCode="#,##0.000">
                  <c:v>722.25</c:v>
                </c:pt>
                <c:pt idx="878" formatCode="#,##0.000">
                  <c:v>718.5</c:v>
                </c:pt>
                <c:pt idx="879" formatCode="#,##0.000">
                  <c:v>710.5</c:v>
                </c:pt>
                <c:pt idx="880" formatCode="#,##0.000">
                  <c:v>723.25</c:v>
                </c:pt>
                <c:pt idx="881" formatCode="#,##0.000">
                  <c:v>720.25</c:v>
                </c:pt>
                <c:pt idx="882" formatCode="#,##0.000">
                  <c:v>728.5</c:v>
                </c:pt>
                <c:pt idx="883" formatCode="#,##0.000">
                  <c:v>747.5</c:v>
                </c:pt>
                <c:pt idx="884" formatCode="#,##0.000">
                  <c:v>732</c:v>
                </c:pt>
                <c:pt idx="885" formatCode="#,##0.000">
                  <c:v>756.75</c:v>
                </c:pt>
                <c:pt idx="886" formatCode="#,##0.000">
                  <c:v>766</c:v>
                </c:pt>
                <c:pt idx="887" formatCode="#,##0.000">
                  <c:v>775</c:v>
                </c:pt>
                <c:pt idx="888" formatCode="#,##0.000">
                  <c:v>780</c:v>
                </c:pt>
                <c:pt idx="889" formatCode="#,##0.000">
                  <c:v>779.75</c:v>
                </c:pt>
                <c:pt idx="890" formatCode="#,##0.000">
                  <c:v>778.25</c:v>
                </c:pt>
                <c:pt idx="891" formatCode="#,##0.000">
                  <c:v>770.75</c:v>
                </c:pt>
                <c:pt idx="892" formatCode="#,##0.000">
                  <c:v>777.75</c:v>
                </c:pt>
                <c:pt idx="893" formatCode="#,##0.000">
                  <c:v>796.5</c:v>
                </c:pt>
                <c:pt idx="894" formatCode="#,##0.000">
                  <c:v>790.5</c:v>
                </c:pt>
                <c:pt idx="895" formatCode="#,##0.000">
                  <c:v>812</c:v>
                </c:pt>
                <c:pt idx="896" formatCode="#,##0.000">
                  <c:v>838</c:v>
                </c:pt>
                <c:pt idx="897" formatCode="#,##0.000">
                  <c:v>819.5</c:v>
                </c:pt>
                <c:pt idx="898" formatCode="#,##0.000">
                  <c:v>845.75</c:v>
                </c:pt>
                <c:pt idx="899" formatCode="#,##0.000">
                  <c:v>864.25</c:v>
                </c:pt>
                <c:pt idx="900" formatCode="#,##0.000">
                  <c:v>883</c:v>
                </c:pt>
                <c:pt idx="901" formatCode="#,##0.000">
                  <c:v>884.75</c:v>
                </c:pt>
                <c:pt idx="902" formatCode="#,##0.000">
                  <c:v>915.75</c:v>
                </c:pt>
                <c:pt idx="903" formatCode="#,##0.000">
                  <c:v>891.25</c:v>
                </c:pt>
                <c:pt idx="904" formatCode="#,##0.000">
                  <c:v>907</c:v>
                </c:pt>
                <c:pt idx="905" formatCode="#,##0.000">
                  <c:v>913.5</c:v>
                </c:pt>
                <c:pt idx="906" formatCode="#,##0.000">
                  <c:v>900</c:v>
                </c:pt>
                <c:pt idx="907" formatCode="#,##0.000">
                  <c:v>900</c:v>
                </c:pt>
                <c:pt idx="908" formatCode="#,##0.000">
                  <c:v>944.5</c:v>
                </c:pt>
                <c:pt idx="909" formatCode="#,##0.000">
                  <c:v>938.5</c:v>
                </c:pt>
                <c:pt idx="910" formatCode="#,##0.000">
                  <c:v>936</c:v>
                </c:pt>
                <c:pt idx="911" formatCode="#,##0.000">
                  <c:v>911</c:v>
                </c:pt>
                <c:pt idx="912" formatCode="#,##0.000">
                  <c:v>893.25</c:v>
                </c:pt>
                <c:pt idx="913" formatCode="#,##0.000">
                  <c:v>890</c:v>
                </c:pt>
                <c:pt idx="914" formatCode="#,##0.000">
                  <c:v>909</c:v>
                </c:pt>
                <c:pt idx="915" formatCode="#,##0.000">
                  <c:v>923.75</c:v>
                </c:pt>
                <c:pt idx="916" formatCode="#,##0.000">
                  <c:v>926.5</c:v>
                </c:pt>
                <c:pt idx="917" formatCode="#,##0.000">
                  <c:v>918</c:v>
                </c:pt>
                <c:pt idx="918" formatCode="#,##0.000">
                  <c:v>922</c:v>
                </c:pt>
                <c:pt idx="919" formatCode="#,##0.000">
                  <c:v>924.5</c:v>
                </c:pt>
                <c:pt idx="920" formatCode="#,##0.000">
                  <c:v>951.5</c:v>
                </c:pt>
                <c:pt idx="921" formatCode="#,##0.000">
                  <c:v>937</c:v>
                </c:pt>
                <c:pt idx="922" formatCode="#,##0.000">
                  <c:v>902.5</c:v>
                </c:pt>
                <c:pt idx="923" formatCode="#,##0.000">
                  <c:v>903</c:v>
                </c:pt>
                <c:pt idx="924" formatCode="#,##0.000">
                  <c:v>923</c:v>
                </c:pt>
                <c:pt idx="925" formatCode="#,##0.000">
                  <c:v>928.25</c:v>
                </c:pt>
                <c:pt idx="926" formatCode="#,##0.000">
                  <c:v>957.5</c:v>
                </c:pt>
                <c:pt idx="927" formatCode="#,##0.000">
                  <c:v>937.25</c:v>
                </c:pt>
                <c:pt idx="928" formatCode="#,##0.000">
                  <c:v>949.25</c:v>
                </c:pt>
                <c:pt idx="929" formatCode="#,##0.000">
                  <c:v>983.75</c:v>
                </c:pt>
                <c:pt idx="930" formatCode="#,##0.000">
                  <c:v>1002.75</c:v>
                </c:pt>
                <c:pt idx="931" formatCode="#,##0.000">
                  <c:v>999.25</c:v>
                </c:pt>
                <c:pt idx="932" formatCode="#,##0.000">
                  <c:v>1011.75</c:v>
                </c:pt>
                <c:pt idx="933" formatCode="#,##0.000">
                  <c:v>1030.25</c:v>
                </c:pt>
                <c:pt idx="934" formatCode="#,##0.000">
                  <c:v>1007</c:v>
                </c:pt>
                <c:pt idx="935" formatCode="#,##0.000">
                  <c:v>975.25</c:v>
                </c:pt>
                <c:pt idx="936" formatCode="#,##0.000">
                  <c:v>982</c:v>
                </c:pt>
                <c:pt idx="937" formatCode="#,##0.000">
                  <c:v>966.25</c:v>
                </c:pt>
                <c:pt idx="938" formatCode="#,##0.000">
                  <c:v>1009.75</c:v>
                </c:pt>
                <c:pt idx="939" formatCode="#,##0.000">
                  <c:v>988.75</c:v>
                </c:pt>
                <c:pt idx="940" formatCode="#,##0.000">
                  <c:v>972</c:v>
                </c:pt>
                <c:pt idx="941" formatCode="#,##0.000">
                  <c:v>963.5</c:v>
                </c:pt>
                <c:pt idx="942" formatCode="#,##0.000">
                  <c:v>983.75</c:v>
                </c:pt>
                <c:pt idx="943" formatCode="#,##0.000">
                  <c:v>1003</c:v>
                </c:pt>
                <c:pt idx="944" formatCode="#,##0.000">
                  <c:v>1006</c:v>
                </c:pt>
                <c:pt idx="945" formatCode="#,##0.000">
                  <c:v>968.75</c:v>
                </c:pt>
                <c:pt idx="946" formatCode="#,##0.000">
                  <c:v>952.5</c:v>
                </c:pt>
                <c:pt idx="947" formatCode="#,##0.000">
                  <c:v>922.5</c:v>
                </c:pt>
                <c:pt idx="948" formatCode="#,##0.000">
                  <c:v>877.5</c:v>
                </c:pt>
                <c:pt idx="949" formatCode="#,##0.000">
                  <c:v>874.5</c:v>
                </c:pt>
                <c:pt idx="950" formatCode="#,##0.000">
                  <c:v>896.5</c:v>
                </c:pt>
                <c:pt idx="951" formatCode="#,##0.000">
                  <c:v>906.25</c:v>
                </c:pt>
                <c:pt idx="952" formatCode="#,##0.000">
                  <c:v>895.75</c:v>
                </c:pt>
                <c:pt idx="953" formatCode="#,##0.000">
                  <c:v>908.75</c:v>
                </c:pt>
                <c:pt idx="954" formatCode="#,##0.000">
                  <c:v>946.75</c:v>
                </c:pt>
                <c:pt idx="955" formatCode="#,##0.000">
                  <c:v>952</c:v>
                </c:pt>
                <c:pt idx="956" formatCode="#,##0.000">
                  <c:v>920.25</c:v>
                </c:pt>
                <c:pt idx="957" formatCode="#,##0.000">
                  <c:v>933.5</c:v>
                </c:pt>
                <c:pt idx="958" formatCode="#,##0.000">
                  <c:v>929</c:v>
                </c:pt>
                <c:pt idx="959" formatCode="#,##0.000">
                  <c:v>947.25</c:v>
                </c:pt>
                <c:pt idx="960" formatCode="#,##0.000">
                  <c:v>929.5</c:v>
                </c:pt>
                <c:pt idx="961" formatCode="#,##0.000">
                  <c:v>889.25</c:v>
                </c:pt>
                <c:pt idx="962" formatCode="#,##0.000">
                  <c:v>886.25</c:v>
                </c:pt>
                <c:pt idx="963" formatCode="#,##0.000">
                  <c:v>896</c:v>
                </c:pt>
                <c:pt idx="964" formatCode="#,##0.000">
                  <c:v>881</c:v>
                </c:pt>
                <c:pt idx="965" formatCode="#,##0.000">
                  <c:v>862</c:v>
                </c:pt>
                <c:pt idx="966" formatCode="#,##0.000">
                  <c:v>875.25</c:v>
                </c:pt>
                <c:pt idx="967" formatCode="#,##0.000">
                  <c:v>880.75</c:v>
                </c:pt>
                <c:pt idx="968" formatCode="#,##0.000">
                  <c:v>896</c:v>
                </c:pt>
                <c:pt idx="969" formatCode="#,##0.000">
                  <c:v>877.25</c:v>
                </c:pt>
                <c:pt idx="970" formatCode="#,##0.000">
                  <c:v>873.75</c:v>
                </c:pt>
                <c:pt idx="971" formatCode="#,##0.000">
                  <c:v>847.25</c:v>
                </c:pt>
                <c:pt idx="972" formatCode="#,##0.000">
                  <c:v>833.5</c:v>
                </c:pt>
                <c:pt idx="973" formatCode="#,##0.000">
                  <c:v>808</c:v>
                </c:pt>
                <c:pt idx="974" formatCode="#,##0.000">
                  <c:v>815.5</c:v>
                </c:pt>
                <c:pt idx="975" formatCode="#,##0.000">
                  <c:v>836.75</c:v>
                </c:pt>
                <c:pt idx="976" formatCode="#,##0.000">
                  <c:v>850.5</c:v>
                </c:pt>
                <c:pt idx="977" formatCode="#,##0.000">
                  <c:v>843.5</c:v>
                </c:pt>
                <c:pt idx="978" formatCode="#,##0.000">
                  <c:v>812</c:v>
                </c:pt>
                <c:pt idx="979" formatCode="#,##0.000">
                  <c:v>820</c:v>
                </c:pt>
                <c:pt idx="980" formatCode="#,##0.000">
                  <c:v>836</c:v>
                </c:pt>
                <c:pt idx="981" formatCode="#,##0.000">
                  <c:v>837.75</c:v>
                </c:pt>
                <c:pt idx="982" formatCode="#,##0.000">
                  <c:v>834.75</c:v>
                </c:pt>
                <c:pt idx="983" formatCode="#,##0.000">
                  <c:v>839</c:v>
                </c:pt>
                <c:pt idx="984" formatCode="#,##0.000">
                  <c:v>848.75</c:v>
                </c:pt>
                <c:pt idx="985" formatCode="#,##0.000">
                  <c:v>832.5</c:v>
                </c:pt>
                <c:pt idx="986" formatCode="#,##0.000">
                  <c:v>846.25</c:v>
                </c:pt>
                <c:pt idx="987" formatCode="#,##0.000">
                  <c:v>833.75</c:v>
                </c:pt>
                <c:pt idx="988" formatCode="#,##0.000">
                  <c:v>816.25</c:v>
                </c:pt>
                <c:pt idx="989" formatCode="#,##0.000">
                  <c:v>817.5</c:v>
                </c:pt>
                <c:pt idx="990" formatCode="#,##0.000">
                  <c:v>800.75</c:v>
                </c:pt>
                <c:pt idx="991" formatCode="#,##0.000">
                  <c:v>798</c:v>
                </c:pt>
                <c:pt idx="992" formatCode="#,##0.000">
                  <c:v>769</c:v>
                </c:pt>
                <c:pt idx="993" formatCode="#,##0.000">
                  <c:v>773</c:v>
                </c:pt>
                <c:pt idx="994" formatCode="#,##0.000">
                  <c:v>780.5</c:v>
                </c:pt>
                <c:pt idx="995" formatCode="#,##0.000">
                  <c:v>777.5</c:v>
                </c:pt>
                <c:pt idx="996" formatCode="#,##0.000">
                  <c:v>744.75</c:v>
                </c:pt>
                <c:pt idx="997" formatCode="#,##0.000">
                  <c:v>752</c:v>
                </c:pt>
                <c:pt idx="998" formatCode="#,##0.000">
                  <c:v>771.75</c:v>
                </c:pt>
                <c:pt idx="999" formatCode="#,##0.000">
                  <c:v>783.25</c:v>
                </c:pt>
                <c:pt idx="1000" formatCode="#,##0.000">
                  <c:v>806.75</c:v>
                </c:pt>
                <c:pt idx="1001" formatCode="#,##0.000">
                  <c:v>812.75</c:v>
                </c:pt>
                <c:pt idx="1002" formatCode="#,##0.000">
                  <c:v>816.75</c:v>
                </c:pt>
                <c:pt idx="1003" formatCode="#,##0.000">
                  <c:v>809.25</c:v>
                </c:pt>
                <c:pt idx="1004" formatCode="#,##0.000">
                  <c:v>808.5</c:v>
                </c:pt>
                <c:pt idx="1005" formatCode="#,##0.000">
                  <c:v>795</c:v>
                </c:pt>
                <c:pt idx="1006" formatCode="#,##0.000">
                  <c:v>787.5</c:v>
                </c:pt>
                <c:pt idx="1007" formatCode="#,##0.000">
                  <c:v>766.25</c:v>
                </c:pt>
                <c:pt idx="1008" formatCode="#,##0.000">
                  <c:v>762.25</c:v>
                </c:pt>
                <c:pt idx="1009" formatCode="#,##0.000">
                  <c:v>785.25</c:v>
                </c:pt>
                <c:pt idx="1010" formatCode="#,##0.000">
                  <c:v>767.5</c:v>
                </c:pt>
                <c:pt idx="1011" formatCode="#,##0.000">
                  <c:v>778.5</c:v>
                </c:pt>
                <c:pt idx="1012" formatCode="#,##0.000">
                  <c:v>756</c:v>
                </c:pt>
                <c:pt idx="1013" formatCode="#,##0.000">
                  <c:v>777</c:v>
                </c:pt>
                <c:pt idx="1014" formatCode="#,##0.000">
                  <c:v>780</c:v>
                </c:pt>
                <c:pt idx="1015" formatCode="#,##0.000">
                  <c:v>797</c:v>
                </c:pt>
                <c:pt idx="1016" formatCode="#,##0.000">
                  <c:v>798</c:v>
                </c:pt>
                <c:pt idx="1017" formatCode="#,##0.000">
                  <c:v>791.25</c:v>
                </c:pt>
                <c:pt idx="1018" formatCode="#,##0.000">
                  <c:v>812</c:v>
                </c:pt>
                <c:pt idx="1019" formatCode="#,##0.000">
                  <c:v>799</c:v>
                </c:pt>
                <c:pt idx="1020" formatCode="#,##0.000">
                  <c:v>812.5</c:v>
                </c:pt>
                <c:pt idx="1021" formatCode="#,##0.000">
                  <c:v>820.5</c:v>
                </c:pt>
                <c:pt idx="1022" formatCode="#,##0.000">
                  <c:v>820</c:v>
                </c:pt>
                <c:pt idx="1023" formatCode="#,##0.000">
                  <c:v>833.25</c:v>
                </c:pt>
                <c:pt idx="1024" formatCode="#,##0.000">
                  <c:v>833.25</c:v>
                </c:pt>
                <c:pt idx="1025" formatCode="#,##0.000">
                  <c:v>849.25</c:v>
                </c:pt>
                <c:pt idx="1026" formatCode="#,##0.000">
                  <c:v>851.75</c:v>
                </c:pt>
                <c:pt idx="1027" formatCode="#,##0.000">
                  <c:v>869.75</c:v>
                </c:pt>
                <c:pt idx="1028" formatCode="#,##0.000">
                  <c:v>861.75</c:v>
                </c:pt>
                <c:pt idx="1029" formatCode="#,##0.000">
                  <c:v>868.25</c:v>
                </c:pt>
                <c:pt idx="1030" formatCode="#,##0.000">
                  <c:v>868.75</c:v>
                </c:pt>
                <c:pt idx="1031" formatCode="#,##0.000">
                  <c:v>826.5</c:v>
                </c:pt>
                <c:pt idx="1032" formatCode="#,##0.000">
                  <c:v>829</c:v>
                </c:pt>
                <c:pt idx="1033" formatCode="#,##0.000">
                  <c:v>851</c:v>
                </c:pt>
                <c:pt idx="1034" formatCode="#,##0.000">
                  <c:v>873.5</c:v>
                </c:pt>
                <c:pt idx="1035" formatCode="#,##0.000">
                  <c:v>894.75</c:v>
                </c:pt>
                <c:pt idx="1036" formatCode="#,##0.000">
                  <c:v>920.75</c:v>
                </c:pt>
                <c:pt idx="1037" formatCode="#,##0.000">
                  <c:v>906.5</c:v>
                </c:pt>
                <c:pt idx="1038" formatCode="#,##0.000">
                  <c:v>908.75</c:v>
                </c:pt>
                <c:pt idx="1039" formatCode="#,##0.000">
                  <c:v>888.25</c:v>
                </c:pt>
                <c:pt idx="1040" formatCode="#,##0.000">
                  <c:v>895</c:v>
                </c:pt>
                <c:pt idx="1041" formatCode="#,##0.000">
                  <c:v>877.5</c:v>
                </c:pt>
                <c:pt idx="1042" formatCode="#,##0.000">
                  <c:v>877.5</c:v>
                </c:pt>
                <c:pt idx="1043" formatCode="#,##0.000">
                  <c:v>859.5</c:v>
                </c:pt>
                <c:pt idx="1044" formatCode="#,##0.000">
                  <c:v>851.75</c:v>
                </c:pt>
                <c:pt idx="1045" formatCode="#,##0.000">
                  <c:v>851.25</c:v>
                </c:pt>
                <c:pt idx="1046" formatCode="#,##0.000">
                  <c:v>847.25</c:v>
                </c:pt>
                <c:pt idx="1047" formatCode="#,##0.000">
                  <c:v>847</c:v>
                </c:pt>
                <c:pt idx="1048" formatCode="#,##0.000">
                  <c:v>852.25</c:v>
                </c:pt>
                <c:pt idx="1049" formatCode="#,##0.000">
                  <c:v>826</c:v>
                </c:pt>
                <c:pt idx="1050" formatCode="#,##0.000">
                  <c:v>831.25</c:v>
                </c:pt>
                <c:pt idx="1051" formatCode="#,##0.000">
                  <c:v>853.75</c:v>
                </c:pt>
                <c:pt idx="1052" formatCode="#,##0.000">
                  <c:v>831.25</c:v>
                </c:pt>
                <c:pt idx="1053" formatCode="#,##0.000">
                  <c:v>824</c:v>
                </c:pt>
                <c:pt idx="1054" formatCode="#,##0.000">
                  <c:v>839</c:v>
                </c:pt>
                <c:pt idx="1055" formatCode="#,##0.000">
                  <c:v>840.75</c:v>
                </c:pt>
                <c:pt idx="1056" formatCode="#,##0.000">
                  <c:v>795</c:v>
                </c:pt>
                <c:pt idx="1057" formatCode="#,##0.000">
                  <c:v>827</c:v>
                </c:pt>
                <c:pt idx="1058" formatCode="#,##0.000">
                  <c:v>824.25</c:v>
                </c:pt>
                <c:pt idx="1059" formatCode="#,##0.000">
                  <c:v>836.25</c:v>
                </c:pt>
                <c:pt idx="1060" formatCode="#,##0.000">
                  <c:v>845.75</c:v>
                </c:pt>
                <c:pt idx="1061" formatCode="#,##0.000">
                  <c:v>852.25</c:v>
                </c:pt>
                <c:pt idx="1062" formatCode="#,##0.000">
                  <c:v>868.5</c:v>
                </c:pt>
                <c:pt idx="1063" formatCode="#,##0.000">
                  <c:v>864</c:v>
                </c:pt>
                <c:pt idx="1064" formatCode="#,##0.000">
                  <c:v>840</c:v>
                </c:pt>
                <c:pt idx="1065" formatCode="#,##0.000">
                  <c:v>832</c:v>
                </c:pt>
                <c:pt idx="1066" formatCode="#,##0.000">
                  <c:v>832.25</c:v>
                </c:pt>
                <c:pt idx="1067" formatCode="#,##0.000">
                  <c:v>837.75</c:v>
                </c:pt>
                <c:pt idx="1068" formatCode="#,##0.000">
                  <c:v>825.5</c:v>
                </c:pt>
                <c:pt idx="1069" formatCode="#,##0.000">
                  <c:v>822</c:v>
                </c:pt>
                <c:pt idx="1070" formatCode="#,##0.000">
                  <c:v>827</c:v>
                </c:pt>
                <c:pt idx="1071" formatCode="#,##0.000">
                  <c:v>852.75</c:v>
                </c:pt>
                <c:pt idx="1072" formatCode="#,##0.000">
                  <c:v>868</c:v>
                </c:pt>
                <c:pt idx="1073" formatCode="#,##0.000">
                  <c:v>855.25</c:v>
                </c:pt>
                <c:pt idx="1074" formatCode="#,##0.000">
                  <c:v>872</c:v>
                </c:pt>
                <c:pt idx="1075" formatCode="#,##0.000">
                  <c:v>852.25</c:v>
                </c:pt>
                <c:pt idx="1076" formatCode="#,##0.000">
                  <c:v>845.5</c:v>
                </c:pt>
                <c:pt idx="1077" formatCode="#,##0.000">
                  <c:v>833.75</c:v>
                </c:pt>
                <c:pt idx="1078" formatCode="#,##0.000">
                  <c:v>838.25</c:v>
                </c:pt>
                <c:pt idx="1079" formatCode="#,##0.000">
                  <c:v>853.25</c:v>
                </c:pt>
                <c:pt idx="1080" formatCode="#,##0.000">
                  <c:v>828.75</c:v>
                </c:pt>
                <c:pt idx="1081" formatCode="#,##0.000">
                  <c:v>826.75</c:v>
                </c:pt>
                <c:pt idx="1082" formatCode="#,##0.000">
                  <c:v>814</c:v>
                </c:pt>
                <c:pt idx="1083" formatCode="#,##0.000">
                  <c:v>783</c:v>
                </c:pt>
                <c:pt idx="1084" formatCode="#,##0.000">
                  <c:v>787.5</c:v>
                </c:pt>
                <c:pt idx="1085" formatCode="#,##0.000">
                  <c:v>786.5</c:v>
                </c:pt>
                <c:pt idx="1086" formatCode="#,##0.000">
                  <c:v>791.75</c:v>
                </c:pt>
                <c:pt idx="1087" formatCode="#,##0.000">
                  <c:v>788.75</c:v>
                </c:pt>
                <c:pt idx="1088" formatCode="#,##0.000">
                  <c:v>781.5</c:v>
                </c:pt>
                <c:pt idx="1089" formatCode="#,##0.000">
                  <c:v>797.25</c:v>
                </c:pt>
                <c:pt idx="1090" formatCode="#,##0.000">
                  <c:v>791</c:v>
                </c:pt>
                <c:pt idx="1091" formatCode="#,##0.000">
                  <c:v>785.5</c:v>
                </c:pt>
                <c:pt idx="1092" formatCode="#,##0.000">
                  <c:v>767.75</c:v>
                </c:pt>
                <c:pt idx="1093" formatCode="#,##0.000">
                  <c:v>759.5</c:v>
                </c:pt>
                <c:pt idx="1094" formatCode="#,##0.000">
                  <c:v>761</c:v>
                </c:pt>
                <c:pt idx="1095" formatCode="#,##0.000">
                  <c:v>763.25</c:v>
                </c:pt>
                <c:pt idx="1096" formatCode="#,##0.000">
                  <c:v>767</c:v>
                </c:pt>
                <c:pt idx="1097" formatCode="#,##0.000">
                  <c:v>770.5</c:v>
                </c:pt>
                <c:pt idx="1098" formatCode="#,##0.000">
                  <c:v>762</c:v>
                </c:pt>
                <c:pt idx="1099" formatCode="#,##0.000">
                  <c:v>760.75</c:v>
                </c:pt>
                <c:pt idx="1100" formatCode="#,##0.000">
                  <c:v>750.25</c:v>
                </c:pt>
                <c:pt idx="1101" formatCode="#,##0.000">
                  <c:v>754</c:v>
                </c:pt>
                <c:pt idx="1102" formatCode="#,##0.000">
                  <c:v>760.25</c:v>
                </c:pt>
                <c:pt idx="1103" formatCode="#,##0.000">
                  <c:v>773.25</c:v>
                </c:pt>
                <c:pt idx="1104" formatCode="#,##0.000">
                  <c:v>776.75</c:v>
                </c:pt>
                <c:pt idx="1105" formatCode="#,##0.000">
                  <c:v>770.5</c:v>
                </c:pt>
                <c:pt idx="1106" formatCode="#,##0.000">
                  <c:v>757.75</c:v>
                </c:pt>
                <c:pt idx="1107" formatCode="#,##0.000">
                  <c:v>759</c:v>
                </c:pt>
                <c:pt idx="1108" formatCode="#,##0.000">
                  <c:v>751.75</c:v>
                </c:pt>
                <c:pt idx="1109" formatCode="#,##0.000">
                  <c:v>774.25</c:v>
                </c:pt>
                <c:pt idx="1110" formatCode="#,##0.000">
                  <c:v>767</c:v>
                </c:pt>
                <c:pt idx="1111" formatCode="#,##0.000">
                  <c:v>758</c:v>
                </c:pt>
                <c:pt idx="1112" formatCode="#,##0.000">
                  <c:v>747.75</c:v>
                </c:pt>
                <c:pt idx="1113" formatCode="#,##0.000">
                  <c:v>725.25</c:v>
                </c:pt>
                <c:pt idx="1114" formatCode="#,##0.000">
                  <c:v>720.5</c:v>
                </c:pt>
                <c:pt idx="1115" formatCode="#,##0.000">
                  <c:v>719.25</c:v>
                </c:pt>
                <c:pt idx="1116" formatCode="#,##0.000">
                  <c:v>738.25</c:v>
                </c:pt>
                <c:pt idx="1117" formatCode="#,##0.000">
                  <c:v>741</c:v>
                </c:pt>
                <c:pt idx="1118" formatCode="#,##0.000">
                  <c:v>754.5</c:v>
                </c:pt>
                <c:pt idx="1119" formatCode="#,##0.000">
                  <c:v>762.75</c:v>
                </c:pt>
                <c:pt idx="1120" formatCode="#,##0.000">
                  <c:v>765.25</c:v>
                </c:pt>
                <c:pt idx="1121" formatCode="#,##0.000">
                  <c:v>781.75</c:v>
                </c:pt>
                <c:pt idx="1122" formatCode="#,##0.000">
                  <c:v>780.25</c:v>
                </c:pt>
                <c:pt idx="1123" formatCode="#,##0.000">
                  <c:v>782.25</c:v>
                </c:pt>
                <c:pt idx="1124" formatCode="#,##0.000">
                  <c:v>797.5</c:v>
                </c:pt>
                <c:pt idx="1125" formatCode="#,##0.000">
                  <c:v>808</c:v>
                </c:pt>
                <c:pt idx="1126" formatCode="#,##0.000">
                  <c:v>802.25</c:v>
                </c:pt>
                <c:pt idx="1127" formatCode="#,##0.000">
                  <c:v>801.5</c:v>
                </c:pt>
                <c:pt idx="1128" formatCode="#,##0.000">
                  <c:v>798.5</c:v>
                </c:pt>
                <c:pt idx="1129" formatCode="#,##0.000">
                  <c:v>801.75</c:v>
                </c:pt>
                <c:pt idx="1130" formatCode="#,##0.000">
                  <c:v>799</c:v>
                </c:pt>
                <c:pt idx="1131" formatCode="#,##0.000">
                  <c:v>809.25</c:v>
                </c:pt>
                <c:pt idx="1132" formatCode="#,##0.000">
                  <c:v>802.75</c:v>
                </c:pt>
                <c:pt idx="1133" formatCode="#,##0.000">
                  <c:v>814</c:v>
                </c:pt>
                <c:pt idx="1134" formatCode="#,##0.000">
                  <c:v>826</c:v>
                </c:pt>
                <c:pt idx="1135" formatCode="#,##0.000">
                  <c:v>812.5</c:v>
                </c:pt>
                <c:pt idx="1136" formatCode="#,##0.000">
                  <c:v>819.25</c:v>
                </c:pt>
                <c:pt idx="1137" formatCode="#,##0.000">
                  <c:v>823.75</c:v>
                </c:pt>
                <c:pt idx="1138" formatCode="#,##0.000">
                  <c:v>806.25</c:v>
                </c:pt>
                <c:pt idx="1139" formatCode="#,##0.000">
                  <c:v>792</c:v>
                </c:pt>
                <c:pt idx="1140" formatCode="#,##0.000">
                  <c:v>793.5</c:v>
                </c:pt>
                <c:pt idx="1141" formatCode="#,##0.000">
                  <c:v>794.75</c:v>
                </c:pt>
                <c:pt idx="1142" formatCode="#,##0.000">
                  <c:v>796.25</c:v>
                </c:pt>
                <c:pt idx="1143" formatCode="#,##0.000">
                  <c:v>789.5</c:v>
                </c:pt>
                <c:pt idx="1144" formatCode="#,##0.000">
                  <c:v>776.75</c:v>
                </c:pt>
                <c:pt idx="1145" formatCode="#,##0.000">
                  <c:v>776.5</c:v>
                </c:pt>
                <c:pt idx="1146" formatCode="#,##0.000">
                  <c:v>779.25</c:v>
                </c:pt>
                <c:pt idx="1147" formatCode="#,##0.000">
                  <c:v>771.5</c:v>
                </c:pt>
                <c:pt idx="1148" formatCode="#,##0.000">
                  <c:v>760.5</c:v>
                </c:pt>
                <c:pt idx="1149" formatCode="#,##0.000">
                  <c:v>752.25</c:v>
                </c:pt>
                <c:pt idx="1150" formatCode="#,##0.000">
                  <c:v>768</c:v>
                </c:pt>
                <c:pt idx="1151" formatCode="#,##0.000">
                  <c:v>768.25</c:v>
                </c:pt>
                <c:pt idx="1152" formatCode="#,##0.000">
                  <c:v>753.75</c:v>
                </c:pt>
                <c:pt idx="1153" formatCode="#,##0.000">
                  <c:v>747</c:v>
                </c:pt>
                <c:pt idx="1154" formatCode="#,##0.000">
                  <c:v>734.5</c:v>
                </c:pt>
                <c:pt idx="1155" formatCode="#,##0.000">
                  <c:v>752.5</c:v>
                </c:pt>
                <c:pt idx="1156" formatCode="#,##0.000">
                  <c:v>748.75</c:v>
                </c:pt>
                <c:pt idx="1157" formatCode="#,##0.000">
                  <c:v>721.75</c:v>
                </c:pt>
                <c:pt idx="1158" formatCode="#,##0.000">
                  <c:v>711</c:v>
                </c:pt>
                <c:pt idx="1159" formatCode="#,##0.000">
                  <c:v>710.5</c:v>
                </c:pt>
                <c:pt idx="1160" formatCode="#,##0.000">
                  <c:v>732.75</c:v>
                </c:pt>
                <c:pt idx="1161" formatCode="#,##0.000">
                  <c:v>728.5</c:v>
                </c:pt>
                <c:pt idx="1162" formatCode="#,##0.000">
                  <c:v>725.5</c:v>
                </c:pt>
                <c:pt idx="1163" formatCode="#,##0.000">
                  <c:v>733.25</c:v>
                </c:pt>
                <c:pt idx="1164" formatCode="#,##0.000">
                  <c:v>736.5</c:v>
                </c:pt>
                <c:pt idx="1165" formatCode="#,##0.000">
                  <c:v>733.5</c:v>
                </c:pt>
                <c:pt idx="1166" formatCode="#,##0.000">
                  <c:v>740</c:v>
                </c:pt>
                <c:pt idx="1167" formatCode="#,##0.000">
                  <c:v>721.75</c:v>
                </c:pt>
                <c:pt idx="1168" formatCode="#,##0.000">
                  <c:v>712.5</c:v>
                </c:pt>
                <c:pt idx="1169" formatCode="#,##0.000">
                  <c:v>695.5</c:v>
                </c:pt>
                <c:pt idx="1170" formatCode="#,##0.000">
                  <c:v>706</c:v>
                </c:pt>
                <c:pt idx="1171" formatCode="#,##0.000">
                  <c:v>705</c:v>
                </c:pt>
                <c:pt idx="1172" formatCode="#,##0.000">
                  <c:v>717</c:v>
                </c:pt>
                <c:pt idx="1173" formatCode="#,##0.000">
                  <c:v>718</c:v>
                </c:pt>
                <c:pt idx="1174" formatCode="#,##0.000">
                  <c:v>702.25</c:v>
                </c:pt>
                <c:pt idx="1175" formatCode="#,##0.000">
                  <c:v>717.25</c:v>
                </c:pt>
                <c:pt idx="1176" formatCode="#,##0.000">
                  <c:v>713.75</c:v>
                </c:pt>
                <c:pt idx="1177" formatCode="#,##0.000">
                  <c:v>713.25</c:v>
                </c:pt>
                <c:pt idx="1178" formatCode="#,##0.000">
                  <c:v>695.25</c:v>
                </c:pt>
                <c:pt idx="1179" formatCode="#,##0.000">
                  <c:v>680.5</c:v>
                </c:pt>
                <c:pt idx="1180" formatCode="#,##0.000">
                  <c:v>681.75</c:v>
                </c:pt>
                <c:pt idx="1181" formatCode="#,##0.000">
                  <c:v>665</c:v>
                </c:pt>
                <c:pt idx="1182" formatCode="#,##0.000">
                  <c:v>660.25</c:v>
                </c:pt>
                <c:pt idx="1183" formatCode="#,##0.000">
                  <c:v>650</c:v>
                </c:pt>
                <c:pt idx="1184" formatCode="#,##0.000">
                  <c:v>646</c:v>
                </c:pt>
                <c:pt idx="1185" formatCode="#,##0.000">
                  <c:v>673</c:v>
                </c:pt>
                <c:pt idx="1186" formatCode="#,##0.000">
                  <c:v>663.75</c:v>
                </c:pt>
                <c:pt idx="1187" formatCode="#,##0.000">
                  <c:v>656</c:v>
                </c:pt>
                <c:pt idx="1188" formatCode="#,##0.000">
                  <c:v>665.5</c:v>
                </c:pt>
                <c:pt idx="1189" formatCode="#,##0.000">
                  <c:v>674.75</c:v>
                </c:pt>
                <c:pt idx="1190" formatCode="#,##0.000">
                  <c:v>683.25</c:v>
                </c:pt>
                <c:pt idx="1191" formatCode="#,##0.000">
                  <c:v>678.75</c:v>
                </c:pt>
                <c:pt idx="1192" formatCode="#,##0.000">
                  <c:v>672.75</c:v>
                </c:pt>
                <c:pt idx="1193" formatCode="#,##0.000">
                  <c:v>682</c:v>
                </c:pt>
                <c:pt idx="1194" formatCode="#,##0.000">
                  <c:v>683.25</c:v>
                </c:pt>
                <c:pt idx="1195" formatCode="#,##0.000">
                  <c:v>666.75</c:v>
                </c:pt>
                <c:pt idx="1196" formatCode="#,##0.000">
                  <c:v>664</c:v>
                </c:pt>
                <c:pt idx="1197" formatCode="#,##0.000">
                  <c:v>669.5</c:v>
                </c:pt>
                <c:pt idx="1198" formatCode="#,##0.000">
                  <c:v>680.75</c:v>
                </c:pt>
                <c:pt idx="1199" formatCode="#,##0.000">
                  <c:v>671.5</c:v>
                </c:pt>
                <c:pt idx="1200" formatCode="#,##0.000">
                  <c:v>696.75</c:v>
                </c:pt>
                <c:pt idx="1201" formatCode="#,##0.000">
                  <c:v>716.5</c:v>
                </c:pt>
                <c:pt idx="1202" formatCode="#,##0.000">
                  <c:v>731.75</c:v>
                </c:pt>
                <c:pt idx="1203" formatCode="#,##0.000">
                  <c:v>702.25</c:v>
                </c:pt>
                <c:pt idx="1204" formatCode="#,##0.000">
                  <c:v>697.75</c:v>
                </c:pt>
                <c:pt idx="1205" formatCode="#,##0.000">
                  <c:v>709</c:v>
                </c:pt>
                <c:pt idx="1206" formatCode="#,##0.000">
                  <c:v>720</c:v>
                </c:pt>
                <c:pt idx="1207" formatCode="#,##0.000">
                  <c:v>702.75</c:v>
                </c:pt>
                <c:pt idx="1208" formatCode="#,##0.000">
                  <c:v>669</c:v>
                </c:pt>
                <c:pt idx="1209" formatCode="#,##0.000">
                  <c:v>666.5</c:v>
                </c:pt>
                <c:pt idx="1210" formatCode="#,##0.000">
                  <c:v>670.5</c:v>
                </c:pt>
                <c:pt idx="1211" formatCode="#,##0.000">
                  <c:v>656.75</c:v>
                </c:pt>
                <c:pt idx="1212" formatCode="#,##0.000">
                  <c:v>665</c:v>
                </c:pt>
                <c:pt idx="1213" formatCode="#,##0.000">
                  <c:v>684.5</c:v>
                </c:pt>
                <c:pt idx="1214" formatCode="#,##0.000">
                  <c:v>679.75</c:v>
                </c:pt>
                <c:pt idx="1215" formatCode="#,##0.000">
                  <c:v>677.25</c:v>
                </c:pt>
                <c:pt idx="1216" formatCode="#,##0.000">
                  <c:v>686.5</c:v>
                </c:pt>
                <c:pt idx="1217" formatCode="#,##0.000">
                  <c:v>655.5</c:v>
                </c:pt>
                <c:pt idx="1218" formatCode="#,##0.000">
                  <c:v>648.5</c:v>
                </c:pt>
                <c:pt idx="1219" formatCode="#,##0.000">
                  <c:v>672.5</c:v>
                </c:pt>
                <c:pt idx="1220" formatCode="#,##0.000">
                  <c:v>682.25</c:v>
                </c:pt>
                <c:pt idx="1221" formatCode="#,##0.000">
                  <c:v>686.25</c:v>
                </c:pt>
                <c:pt idx="1222" formatCode="#,##0.000">
                  <c:v>699.25</c:v>
                </c:pt>
                <c:pt idx="1223" formatCode="#,##0.000">
                  <c:v>711.25</c:v>
                </c:pt>
                <c:pt idx="1224" formatCode="#,##0.000">
                  <c:v>702.75</c:v>
                </c:pt>
                <c:pt idx="1225" formatCode="#,##0.000">
                  <c:v>691.25</c:v>
                </c:pt>
                <c:pt idx="1226" formatCode="#,##0.000">
                  <c:v>683</c:v>
                </c:pt>
                <c:pt idx="1227" formatCode="#,##0.000">
                  <c:v>670.5</c:v>
                </c:pt>
                <c:pt idx="1228" formatCode="#,##0.000">
                  <c:v>678.75</c:v>
                </c:pt>
                <c:pt idx="1229" formatCode="#,##0.000">
                  <c:v>679.25</c:v>
                </c:pt>
                <c:pt idx="1230" formatCode="#,##0.000">
                  <c:v>686</c:v>
                </c:pt>
                <c:pt idx="1231" formatCode="#,##0.000">
                  <c:v>683.5</c:v>
                </c:pt>
                <c:pt idx="1232" formatCode="#,##0.000">
                  <c:v>702.25</c:v>
                </c:pt>
                <c:pt idx="1233" formatCode="#,##0.000">
                  <c:v>705.5</c:v>
                </c:pt>
                <c:pt idx="1234" formatCode="#,##0.000">
                  <c:v>700.25</c:v>
                </c:pt>
                <c:pt idx="1235" formatCode="#,##0.000">
                  <c:v>709.5</c:v>
                </c:pt>
                <c:pt idx="1236" formatCode="#,##0.000">
                  <c:v>715.75</c:v>
                </c:pt>
                <c:pt idx="1237" formatCode="#,##0.000">
                  <c:v>696.5</c:v>
                </c:pt>
                <c:pt idx="1238" formatCode="#,##0.000">
                  <c:v>705.5</c:v>
                </c:pt>
                <c:pt idx="1239" formatCode="#,##0.000">
                  <c:v>691.25</c:v>
                </c:pt>
                <c:pt idx="1240" formatCode="#,##0.000">
                  <c:v>685</c:v>
                </c:pt>
                <c:pt idx="1241" formatCode="#,##0.000">
                  <c:v>689</c:v>
                </c:pt>
                <c:pt idx="1242" formatCode="#,##0.000">
                  <c:v>678.5</c:v>
                </c:pt>
                <c:pt idx="1243" formatCode="#,##0.000">
                  <c:v>686.5</c:v>
                </c:pt>
                <c:pt idx="1244" formatCode="#,##0.000">
                  <c:v>678.25</c:v>
                </c:pt>
                <c:pt idx="1245" formatCode="#,##0.000">
                  <c:v>669.75</c:v>
                </c:pt>
                <c:pt idx="1246" formatCode="#,##0.000">
                  <c:v>657.5</c:v>
                </c:pt>
                <c:pt idx="1247" formatCode="#,##0.000">
                  <c:v>671.25</c:v>
                </c:pt>
                <c:pt idx="1248" formatCode="#,##0.000">
                  <c:v>674.25</c:v>
                </c:pt>
                <c:pt idx="1249" formatCode="#,##0.000">
                  <c:v>685.25</c:v>
                </c:pt>
                <c:pt idx="1250" formatCode="#,##0.000">
                  <c:v>679.25</c:v>
                </c:pt>
                <c:pt idx="1251" formatCode="#,##0.000">
                  <c:v>702</c:v>
                </c:pt>
                <c:pt idx="1252" formatCode="#,##0.000">
                  <c:v>697</c:v>
                </c:pt>
                <c:pt idx="1253" formatCode="#,##0.000">
                  <c:v>682.75</c:v>
                </c:pt>
                <c:pt idx="1254" formatCode="#,##0.000">
                  <c:v>699.75</c:v>
                </c:pt>
                <c:pt idx="1255" formatCode="#,##0.000">
                  <c:v>688</c:v>
                </c:pt>
                <c:pt idx="1256" formatCode="#,##0.000">
                  <c:v>683</c:v>
                </c:pt>
                <c:pt idx="1257" formatCode="#,##0.000">
                  <c:v>678.25</c:v>
                </c:pt>
                <c:pt idx="1258" formatCode="#,##0.000">
                  <c:v>681</c:v>
                </c:pt>
                <c:pt idx="1259" formatCode="#,##0.000">
                  <c:v>688.25</c:v>
                </c:pt>
                <c:pt idx="1260" formatCode="#,##0.000">
                  <c:v>699</c:v>
                </c:pt>
                <c:pt idx="1261" formatCode="#,##0.000">
                  <c:v>701.25</c:v>
                </c:pt>
                <c:pt idx="1262" formatCode="#,##0.000">
                  <c:v>715.25</c:v>
                </c:pt>
                <c:pt idx="1263" formatCode="#,##0.000">
                  <c:v>708.25</c:v>
                </c:pt>
                <c:pt idx="1264" formatCode="#,##0.000">
                  <c:v>709</c:v>
                </c:pt>
                <c:pt idx="1265" formatCode="#,##0.000">
                  <c:v>707</c:v>
                </c:pt>
                <c:pt idx="1266" formatCode="#,##0.000">
                  <c:v>696.75</c:v>
                </c:pt>
                <c:pt idx="1267" formatCode="#,##0.000">
                  <c:v>712</c:v>
                </c:pt>
                <c:pt idx="1268" formatCode="#,##0.000">
                  <c:v>735.75</c:v>
                </c:pt>
                <c:pt idx="1269" formatCode="#,##0.000">
                  <c:v>756.75</c:v>
                </c:pt>
                <c:pt idx="1270" formatCode="#,##0.000">
                  <c:v>745.75</c:v>
                </c:pt>
                <c:pt idx="1271" formatCode="#,##0.000">
                  <c:v>762.75</c:v>
                </c:pt>
                <c:pt idx="1272" formatCode="#,##0.000">
                  <c:v>759.75</c:v>
                </c:pt>
                <c:pt idx="1273" formatCode="#,##0.000">
                  <c:v>759.25</c:v>
                </c:pt>
                <c:pt idx="1274" formatCode="#,##0.000">
                  <c:v>751.75</c:v>
                </c:pt>
                <c:pt idx="1275" formatCode="#,##0.000">
                  <c:v>742.25</c:v>
                </c:pt>
                <c:pt idx="1276" formatCode="#,##0.000">
                  <c:v>731.75</c:v>
                </c:pt>
                <c:pt idx="1277" formatCode="#,##0.000">
                  <c:v>722</c:v>
                </c:pt>
                <c:pt idx="1278" formatCode="#,##0.000">
                  <c:v>729.5</c:v>
                </c:pt>
                <c:pt idx="1279" formatCode="#,##0.000">
                  <c:v>712</c:v>
                </c:pt>
                <c:pt idx="1280" formatCode="#,##0.000">
                  <c:v>710.75</c:v>
                </c:pt>
                <c:pt idx="1281" formatCode="#,##0.000">
                  <c:v>716.25</c:v>
                </c:pt>
                <c:pt idx="1282" formatCode="#,##0.000">
                  <c:v>719</c:v>
                </c:pt>
                <c:pt idx="1283" formatCode="#,##0.000">
                  <c:v>720.75</c:v>
                </c:pt>
                <c:pt idx="1284" formatCode="#,##0.000">
                  <c:v>726.25</c:v>
                </c:pt>
                <c:pt idx="1285" formatCode="#,##0.000">
                  <c:v>723.25</c:v>
                </c:pt>
                <c:pt idx="1286" formatCode="#,##0.000">
                  <c:v>710.25</c:v>
                </c:pt>
                <c:pt idx="1287" formatCode="#,##0.000">
                  <c:v>708.5</c:v>
                </c:pt>
                <c:pt idx="1288">
                  <c:v>716</c:v>
                </c:pt>
                <c:pt idx="1289" formatCode="#,##0.000">
                  <c:v>728.5</c:v>
                </c:pt>
                <c:pt idx="1290" formatCode="#,##0.000">
                  <c:v>742.25</c:v>
                </c:pt>
                <c:pt idx="1291" formatCode="#,##0.000">
                  <c:v>736.75</c:v>
                </c:pt>
                <c:pt idx="1292" formatCode="#,##0.000">
                  <c:v>721.25</c:v>
                </c:pt>
                <c:pt idx="1293" formatCode="#,##0.000">
                  <c:v>726.25</c:v>
                </c:pt>
                <c:pt idx="1294" formatCode="#,##0.000">
                  <c:v>716</c:v>
                </c:pt>
                <c:pt idx="1295" formatCode="#,##0.000">
                  <c:v>729.25</c:v>
                </c:pt>
                <c:pt idx="1296" formatCode="#,##0.000">
                  <c:v>733.75</c:v>
                </c:pt>
                <c:pt idx="1297" formatCode="#,##0.000">
                  <c:v>743.75</c:v>
                </c:pt>
                <c:pt idx="1298" formatCode="#,##0.000">
                  <c:v>727</c:v>
                </c:pt>
                <c:pt idx="1299" formatCode="#,##0.000">
                  <c:v>719.75</c:v>
                </c:pt>
                <c:pt idx="1300" formatCode="#,##0.000">
                  <c:v>703.25</c:v>
                </c:pt>
                <c:pt idx="1301" formatCode="#,##0.000">
                  <c:v>691.75</c:v>
                </c:pt>
                <c:pt idx="1302" formatCode="#,##0.000">
                  <c:v>702.25</c:v>
                </c:pt>
                <c:pt idx="1303" formatCode="#,##0.000">
                  <c:v>698</c:v>
                </c:pt>
                <c:pt idx="1304" formatCode="#,##0.000">
                  <c:v>690.25</c:v>
                </c:pt>
                <c:pt idx="1305" formatCode="#,##0.000">
                  <c:v>676.75</c:v>
                </c:pt>
                <c:pt idx="1306" formatCode="#,##0.000">
                  <c:v>655.75</c:v>
                </c:pt>
                <c:pt idx="1307" formatCode="#,##0.000">
                  <c:v>668</c:v>
                </c:pt>
                <c:pt idx="1308" formatCode="#,##0.000">
                  <c:v>679</c:v>
                </c:pt>
                <c:pt idx="1309" formatCode="#,##0.000">
                  <c:v>668</c:v>
                </c:pt>
                <c:pt idx="1310" formatCode="#,##0.000">
                  <c:v>672</c:v>
                </c:pt>
                <c:pt idx="1311" formatCode="#,##0.000">
                  <c:v>672</c:v>
                </c:pt>
                <c:pt idx="1312" formatCode="#,##0.000">
                  <c:v>661.25</c:v>
                </c:pt>
                <c:pt idx="1313" formatCode="#,##0.000">
                  <c:v>656</c:v>
                </c:pt>
                <c:pt idx="1314" formatCode="#,##0.000">
                  <c:v>662.75</c:v>
                </c:pt>
                <c:pt idx="1315" formatCode="#,##0.000">
                  <c:v>660</c:v>
                </c:pt>
                <c:pt idx="1316" formatCode="#,##0.000">
                  <c:v>663.75</c:v>
                </c:pt>
                <c:pt idx="1317" formatCode="#,##0.000">
                  <c:v>672.25</c:v>
                </c:pt>
                <c:pt idx="1318" formatCode="#,##0.000">
                  <c:v>674.75</c:v>
                </c:pt>
                <c:pt idx="1319" formatCode="#,##0.000">
                  <c:v>677.75</c:v>
                </c:pt>
                <c:pt idx="1320" formatCode="#,##0.000">
                  <c:v>678.75</c:v>
                </c:pt>
                <c:pt idx="1321" formatCode="#,##0.000">
                  <c:v>686.5</c:v>
                </c:pt>
                <c:pt idx="1322" formatCode="#,##0.000">
                  <c:v>682.5</c:v>
                </c:pt>
                <c:pt idx="1323" formatCode="#,##0.000">
                  <c:v>676</c:v>
                </c:pt>
                <c:pt idx="1324" formatCode="#,##0.000">
                  <c:v>689.5</c:v>
                </c:pt>
                <c:pt idx="1325" formatCode="#,##0.000">
                  <c:v>689.5</c:v>
                </c:pt>
                <c:pt idx="1326" formatCode="#,##0.000">
                  <c:v>689.25</c:v>
                </c:pt>
                <c:pt idx="1327" formatCode="#,##0.000">
                  <c:v>650.75</c:v>
                </c:pt>
                <c:pt idx="1328" formatCode="#,##0.000">
                  <c:v>618.5</c:v>
                </c:pt>
                <c:pt idx="1329" formatCode="#,##0.000">
                  <c:v>610</c:v>
                </c:pt>
                <c:pt idx="1330" formatCode="#,##0.000">
                  <c:v>611.75</c:v>
                </c:pt>
                <c:pt idx="1331" formatCode="#,##0.000">
                  <c:v>581.75</c:v>
                </c:pt>
                <c:pt idx="1332" formatCode="#,##0.000">
                  <c:v>604</c:v>
                </c:pt>
                <c:pt idx="1333" formatCode="#,##0.000">
                  <c:v>603.25</c:v>
                </c:pt>
                <c:pt idx="1334" formatCode="#,##0.000">
                  <c:v>616.25</c:v>
                </c:pt>
                <c:pt idx="1335" formatCode="#,##0.000">
                  <c:v>614</c:v>
                </c:pt>
                <c:pt idx="1336" formatCode="#,##0.000">
                  <c:v>626.75</c:v>
                </c:pt>
                <c:pt idx="1337" formatCode="#,##0.000">
                  <c:v>631.75</c:v>
                </c:pt>
                <c:pt idx="1338" formatCode="#,##0.000">
                  <c:v>637.25</c:v>
                </c:pt>
                <c:pt idx="1339" formatCode="#,##0.000">
                  <c:v>622.5</c:v>
                </c:pt>
                <c:pt idx="1340" formatCode="#,##0.000">
                  <c:v>625.25</c:v>
                </c:pt>
                <c:pt idx="1341" formatCode="#,##0.000">
                  <c:v>633.5</c:v>
                </c:pt>
                <c:pt idx="1342" formatCode="#,##0.000">
                  <c:v>628.25</c:v>
                </c:pt>
                <c:pt idx="1343" formatCode="#,##0.000">
                  <c:v>620</c:v>
                </c:pt>
                <c:pt idx="1344">
                  <c:v>612</c:v>
                </c:pt>
                <c:pt idx="1345" formatCode="#,##0.000">
                  <c:v>598.5</c:v>
                </c:pt>
                <c:pt idx="1346">
                  <c:v>593.25</c:v>
                </c:pt>
                <c:pt idx="1347">
                  <c:v>603.5</c:v>
                </c:pt>
                <c:pt idx="1348" formatCode="#,##0.000">
                  <c:v>591.25</c:v>
                </c:pt>
                <c:pt idx="1349" formatCode="#,##0.000">
                  <c:v>603</c:v>
                </c:pt>
                <c:pt idx="1350" formatCode="#,##0.000">
                  <c:v>611.25</c:v>
                </c:pt>
                <c:pt idx="1351" formatCode="#,##0.000">
                  <c:v>623.25</c:v>
                </c:pt>
                <c:pt idx="1352" formatCode="#,##0.000">
                  <c:v>635.25</c:v>
                </c:pt>
                <c:pt idx="1353" formatCode="#,##0.000">
                  <c:v>641.5</c:v>
                </c:pt>
                <c:pt idx="1354" formatCode="#,##0.000">
                  <c:v>635</c:v>
                </c:pt>
                <c:pt idx="1355">
                  <c:v>631.5</c:v>
                </c:pt>
                <c:pt idx="1356" formatCode="#,##0.000">
                  <c:v>627.5</c:v>
                </c:pt>
                <c:pt idx="1357" formatCode="#,##0.000">
                  <c:v>620.75</c:v>
                </c:pt>
                <c:pt idx="1358" formatCode="#,##0.000">
                  <c:v>620.5</c:v>
                </c:pt>
                <c:pt idx="1359" formatCode="#,##0.000">
                  <c:v>615.75</c:v>
                </c:pt>
                <c:pt idx="1360" formatCode="#,##0.000">
                  <c:v>620.5</c:v>
                </c:pt>
                <c:pt idx="1361" formatCode="#,##0.000">
                  <c:v>613</c:v>
                </c:pt>
                <c:pt idx="1362" formatCode="#,##0.000">
                  <c:v>624.25</c:v>
                </c:pt>
                <c:pt idx="1363" formatCode="#,##0.000">
                  <c:v>614.5</c:v>
                </c:pt>
                <c:pt idx="1364">
                  <c:v>605.5</c:v>
                </c:pt>
                <c:pt idx="1365" formatCode="#,##0.000">
                  <c:v>620.75</c:v>
                </c:pt>
                <c:pt idx="1366" formatCode="#,##0.000">
                  <c:v>634</c:v>
                </c:pt>
                <c:pt idx="1367" formatCode="#,##0.000">
                  <c:v>625.75</c:v>
                </c:pt>
                <c:pt idx="1368" formatCode="#,##0.000">
                  <c:v>634.5</c:v>
                </c:pt>
                <c:pt idx="1369" formatCode="#,##0.000">
                  <c:v>638.5</c:v>
                </c:pt>
                <c:pt idx="1370" formatCode="#,##0.000">
                  <c:v>646</c:v>
                </c:pt>
                <c:pt idx="1371" formatCode="#,##0.000">
                  <c:v>653.25</c:v>
                </c:pt>
                <c:pt idx="1372" formatCode="#,##0.000">
                  <c:v>652.5</c:v>
                </c:pt>
                <c:pt idx="1373" formatCode="#,##0.000">
                  <c:v>663.5</c:v>
                </c:pt>
                <c:pt idx="1374">
                  <c:v>704.25</c:v>
                </c:pt>
                <c:pt idx="1375">
                  <c:v>703.75</c:v>
                </c:pt>
                <c:pt idx="1376">
                  <c:v>749</c:v>
                </c:pt>
                <c:pt idx="1377">
                  <c:v>764</c:v>
                </c:pt>
                <c:pt idx="1378">
                  <c:v>826</c:v>
                </c:pt>
                <c:pt idx="1379">
                  <c:v>784.5</c:v>
                </c:pt>
                <c:pt idx="1380">
                  <c:v>765.5</c:v>
                </c:pt>
                <c:pt idx="1381">
                  <c:v>686.25</c:v>
                </c:pt>
                <c:pt idx="1382">
                  <c:v>701.75</c:v>
                </c:pt>
                <c:pt idx="1383">
                  <c:v>711.25</c:v>
                </c:pt>
                <c:pt idx="1384" formatCode="#,##0.000">
                  <c:v>693.5</c:v>
                </c:pt>
                <c:pt idx="1385" formatCode="#,##0.000">
                  <c:v>693.25</c:v>
                </c:pt>
                <c:pt idx="1386" formatCode="#,##0.000">
                  <c:v>709.75</c:v>
                </c:pt>
                <c:pt idx="1387" formatCode="#,##0.000">
                  <c:v>725.5</c:v>
                </c:pt>
                <c:pt idx="1388" formatCode="#,##0.000">
                  <c:v>737.25</c:v>
                </c:pt>
                <c:pt idx="1389" formatCode="#,##0.000">
                  <c:v>751.75</c:v>
                </c:pt>
                <c:pt idx="1390" formatCode="#,##0.000">
                  <c:v>735.25</c:v>
                </c:pt>
                <c:pt idx="1391" formatCode="#,##0.000">
                  <c:v>753.5</c:v>
                </c:pt>
                <c:pt idx="1392" formatCode="#,##0.000">
                  <c:v>752.25</c:v>
                </c:pt>
                <c:pt idx="1393" formatCode="#,##0.000">
                  <c:v>748.25</c:v>
                </c:pt>
                <c:pt idx="1394" formatCode="#,##0.000">
                  <c:v>765</c:v>
                </c:pt>
                <c:pt idx="1395" formatCode="#,##0.000">
                  <c:v>746.75</c:v>
                </c:pt>
                <c:pt idx="1396" formatCode="#,##0.000">
                  <c:v>744</c:v>
                </c:pt>
                <c:pt idx="1397" formatCode="#,##0.000">
                  <c:v>729</c:v>
                </c:pt>
                <c:pt idx="1398" formatCode="#,##0.000">
                  <c:v>749</c:v>
                </c:pt>
                <c:pt idx="1399" formatCode="#,##0.000">
                  <c:v>764</c:v>
                </c:pt>
                <c:pt idx="1400" formatCode="#,##0.000">
                  <c:v>750</c:v>
                </c:pt>
                <c:pt idx="1401" formatCode="#,##0.000">
                  <c:v>736.25</c:v>
                </c:pt>
                <c:pt idx="1402" formatCode="#,##0.000">
                  <c:v>731.75</c:v>
                </c:pt>
                <c:pt idx="1403" formatCode="#,##0.000">
                  <c:v>722.5</c:v>
                </c:pt>
                <c:pt idx="1404" formatCode="#,##0.000">
                  <c:v>729.5</c:v>
                </c:pt>
                <c:pt idx="1405" formatCode="#,##0.000">
                  <c:v>719.5</c:v>
                </c:pt>
                <c:pt idx="1406" formatCode="#,##0.000">
                  <c:v>716.5</c:v>
                </c:pt>
                <c:pt idx="1407" formatCode="#,##0.000">
                  <c:v>715.75</c:v>
                </c:pt>
                <c:pt idx="1408" formatCode="#,##0.000">
                  <c:v>712.5</c:v>
                </c:pt>
                <c:pt idx="1409" formatCode="#,##0.000">
                  <c:v>688</c:v>
                </c:pt>
                <c:pt idx="1410" formatCode="#,##0.000">
                  <c:v>695.75</c:v>
                </c:pt>
                <c:pt idx="1411" formatCode="#,##0.000">
                  <c:v>681</c:v>
                </c:pt>
                <c:pt idx="1412" formatCode="#,##0.000">
                  <c:v>695.25</c:v>
                </c:pt>
                <c:pt idx="1413" formatCode="#,##0.000">
                  <c:v>682.75</c:v>
                </c:pt>
                <c:pt idx="1414">
                  <c:v>688.25</c:v>
                </c:pt>
                <c:pt idx="1415" formatCode="#,##0.000">
                  <c:v>684.25</c:v>
                </c:pt>
                <c:pt idx="1416" formatCode="#,##0.000">
                  <c:v>679.5</c:v>
                </c:pt>
                <c:pt idx="1417" formatCode="#,##0.000">
                  <c:v>664.5</c:v>
                </c:pt>
                <c:pt idx="1418" formatCode="#,##0.000">
                  <c:v>665.5</c:v>
                </c:pt>
                <c:pt idx="1419" formatCode="#,##0.000">
                  <c:v>668</c:v>
                </c:pt>
                <c:pt idx="1420" formatCode="#,##0.000">
                  <c:v>658.5</c:v>
                </c:pt>
                <c:pt idx="1421" formatCode="#,##0.000">
                  <c:v>676.75</c:v>
                </c:pt>
                <c:pt idx="1422" formatCode="#,##0.000">
                  <c:v>688.75</c:v>
                </c:pt>
                <c:pt idx="1423" formatCode="#,##0.000">
                  <c:v>698.25</c:v>
                </c:pt>
                <c:pt idx="1424">
                  <c:v>699.5</c:v>
                </c:pt>
                <c:pt idx="1425">
                  <c:v>691</c:v>
                </c:pt>
                <c:pt idx="1426">
                  <c:v>691.5</c:v>
                </c:pt>
                <c:pt idx="1427">
                  <c:v>692.5</c:v>
                </c:pt>
                <c:pt idx="1428">
                  <c:v>693.25</c:v>
                </c:pt>
                <c:pt idx="1429">
                  <c:v>702.75</c:v>
                </c:pt>
                <c:pt idx="1430">
                  <c:v>721</c:v>
                </c:pt>
                <c:pt idx="1431">
                  <c:v>722.5</c:v>
                </c:pt>
                <c:pt idx="1432">
                  <c:v>712.75</c:v>
                </c:pt>
                <c:pt idx="1433">
                  <c:v>696.25</c:v>
                </c:pt>
                <c:pt idx="1434">
                  <c:v>707.25</c:v>
                </c:pt>
                <c:pt idx="1435">
                  <c:v>714</c:v>
                </c:pt>
                <c:pt idx="1436">
                  <c:v>712.75</c:v>
                </c:pt>
                <c:pt idx="1437">
                  <c:v>696.75</c:v>
                </c:pt>
                <c:pt idx="1438">
                  <c:v>709.75</c:v>
                </c:pt>
                <c:pt idx="1439">
                  <c:v>720.75</c:v>
                </c:pt>
                <c:pt idx="1440">
                  <c:v>736</c:v>
                </c:pt>
                <c:pt idx="1441">
                  <c:v>728.25</c:v>
                </c:pt>
                <c:pt idx="1442">
                  <c:v>722.75</c:v>
                </c:pt>
                <c:pt idx="1443">
                  <c:v>711</c:v>
                </c:pt>
                <c:pt idx="1444">
                  <c:v>704.75</c:v>
                </c:pt>
                <c:pt idx="1445">
                  <c:v>719.25</c:v>
                </c:pt>
                <c:pt idx="1446">
                  <c:v>724.25</c:v>
                </c:pt>
                <c:pt idx="1447" formatCode="#,##0.000">
                  <c:v>735.25</c:v>
                </c:pt>
                <c:pt idx="1448" formatCode="#,##0.000">
                  <c:v>744.75</c:v>
                </c:pt>
                <c:pt idx="1449" formatCode="#,##0.000">
                  <c:v>710.75</c:v>
                </c:pt>
                <c:pt idx="1450" formatCode="#,##0.000">
                  <c:v>704.75</c:v>
                </c:pt>
                <c:pt idx="1451" formatCode="#,##0.000">
                  <c:v>705</c:v>
                </c:pt>
                <c:pt idx="1452" formatCode="#,##0.000">
                  <c:v>684.5</c:v>
                </c:pt>
                <c:pt idx="1453" formatCode="#,##0.000">
                  <c:v>682.25</c:v>
                </c:pt>
                <c:pt idx="1454" formatCode="#,##0.000">
                  <c:v>679.75</c:v>
                </c:pt>
                <c:pt idx="1455" formatCode="#,##0.000">
                  <c:v>679</c:v>
                </c:pt>
                <c:pt idx="1456" formatCode="#,##0.000">
                  <c:v>687.25</c:v>
                </c:pt>
                <c:pt idx="1457" formatCode="#,##0.000">
                  <c:v>689</c:v>
                </c:pt>
                <c:pt idx="1458">
                  <c:v>665.75</c:v>
                </c:pt>
                <c:pt idx="1459" formatCode="#,##0.000">
                  <c:v>673.75</c:v>
                </c:pt>
                <c:pt idx="1460" formatCode="#,##0.000">
                  <c:v>656</c:v>
                </c:pt>
                <c:pt idx="1461" formatCode="#,##0.000">
                  <c:v>652.5</c:v>
                </c:pt>
                <c:pt idx="1462" formatCode="#,##0.000">
                  <c:v>658</c:v>
                </c:pt>
                <c:pt idx="1463" formatCode="#,##0.000">
                  <c:v>647.25</c:v>
                </c:pt>
                <c:pt idx="1464" formatCode="#,##0.000">
                  <c:v>653.25</c:v>
                </c:pt>
                <c:pt idx="1465" formatCode="#,##0.000">
                  <c:v>655.75</c:v>
                </c:pt>
                <c:pt idx="1466" formatCode="#,##0.000">
                  <c:v>673.25</c:v>
                </c:pt>
                <c:pt idx="1467" formatCode="#,##0.000">
                  <c:v>722.25</c:v>
                </c:pt>
                <c:pt idx="1468" formatCode="#,##0.000">
                  <c:v>736.5</c:v>
                </c:pt>
                <c:pt idx="1469" formatCode="#,##0.000">
                  <c:v>750.75</c:v>
                </c:pt>
                <c:pt idx="1470" formatCode="#,##0.000">
                  <c:v>724</c:v>
                </c:pt>
                <c:pt idx="1471" formatCode="#,##0.000">
                  <c:v>734.25</c:v>
                </c:pt>
                <c:pt idx="1472" formatCode="#,##0.000">
                  <c:v>736.75</c:v>
                </c:pt>
                <c:pt idx="1473">
                  <c:v>731.25</c:v>
                </c:pt>
                <c:pt idx="1474" formatCode="#,##0.000">
                  <c:v>742</c:v>
                </c:pt>
                <c:pt idx="1475" formatCode="#,##0.000">
                  <c:v>741</c:v>
                </c:pt>
                <c:pt idx="1476" formatCode="#,##0.000">
                  <c:v>767</c:v>
                </c:pt>
                <c:pt idx="1477" formatCode="#,##0.000">
                  <c:v>771.25</c:v>
                </c:pt>
                <c:pt idx="1478" formatCode="#,##0.000">
                  <c:v>769.75</c:v>
                </c:pt>
                <c:pt idx="1479" formatCode="#,##0.000">
                  <c:v>760.25</c:v>
                </c:pt>
                <c:pt idx="1480" formatCode="#,##0.000">
                  <c:v>790.75</c:v>
                </c:pt>
                <c:pt idx="1481" formatCode="#,##0.000">
                  <c:v>761.25</c:v>
                </c:pt>
                <c:pt idx="1482" formatCode="#,##0.000">
                  <c:v>758.25</c:v>
                </c:pt>
                <c:pt idx="1483" formatCode="#,##0.000">
                  <c:v>786.5</c:v>
                </c:pt>
                <c:pt idx="1484" formatCode="#,##0.000">
                  <c:v>782.25</c:v>
                </c:pt>
                <c:pt idx="1485" formatCode="#,##0.000">
                  <c:v>811.25</c:v>
                </c:pt>
                <c:pt idx="1486" formatCode="#,##0.000">
                  <c:v>803</c:v>
                </c:pt>
                <c:pt idx="1487" formatCode="#,##0.000">
                  <c:v>782.5</c:v>
                </c:pt>
                <c:pt idx="1488">
                  <c:v>747.75</c:v>
                </c:pt>
                <c:pt idx="1489" formatCode="#,##0.000">
                  <c:v>734.75</c:v>
                </c:pt>
                <c:pt idx="1490" formatCode="#,##0.000">
                  <c:v>715.25</c:v>
                </c:pt>
                <c:pt idx="1491" formatCode="#,##0.000">
                  <c:v>698.5</c:v>
                </c:pt>
                <c:pt idx="1492" formatCode="#,##0.000">
                  <c:v>704.5</c:v>
                </c:pt>
                <c:pt idx="1493" formatCode="#,##0.000">
                  <c:v>709.75</c:v>
                </c:pt>
                <c:pt idx="1494" formatCode="#,##0.000">
                  <c:v>708.75</c:v>
                </c:pt>
                <c:pt idx="1495" formatCode="#,##0.000">
                  <c:v>694.75</c:v>
                </c:pt>
                <c:pt idx="1496" formatCode="#,##0.000">
                  <c:v>678</c:v>
                </c:pt>
                <c:pt idx="1497" formatCode="#,##0.000">
                  <c:v>678.75</c:v>
                </c:pt>
                <c:pt idx="1498" formatCode="#,##0.000">
                  <c:v>697.75</c:v>
                </c:pt>
                <c:pt idx="1499" formatCode="#,##0.000">
                  <c:v>681.5</c:v>
                </c:pt>
                <c:pt idx="1500" formatCode="#,##0.000">
                  <c:v>665.5</c:v>
                </c:pt>
                <c:pt idx="1501" formatCode="#,##0.000">
                  <c:v>665.75</c:v>
                </c:pt>
                <c:pt idx="1502" formatCode="#,##0.000">
                  <c:v>649.75</c:v>
                </c:pt>
                <c:pt idx="1503">
                  <c:v>642.75</c:v>
                </c:pt>
                <c:pt idx="1504" formatCode="#,##0.000">
                  <c:v>635.75</c:v>
                </c:pt>
                <c:pt idx="1505" formatCode="#,##0.000">
                  <c:v>625</c:v>
                </c:pt>
                <c:pt idx="1506" formatCode="#,##0.000">
                  <c:v>633.75</c:v>
                </c:pt>
                <c:pt idx="1507" formatCode="#,##0.000">
                  <c:v>632.25</c:v>
                </c:pt>
                <c:pt idx="1508" formatCode="#,##0.000">
                  <c:v>624</c:v>
                </c:pt>
                <c:pt idx="1509" formatCode="#,##0.000">
                  <c:v>632.25</c:v>
                </c:pt>
                <c:pt idx="1510" formatCode="#,##0.000">
                  <c:v>643.75</c:v>
                </c:pt>
                <c:pt idx="1511" formatCode="#,##0.000">
                  <c:v>650.25</c:v>
                </c:pt>
                <c:pt idx="1512" formatCode="#,##0.000">
                  <c:v>637.25</c:v>
                </c:pt>
                <c:pt idx="1513" formatCode="#,##0.000">
                  <c:v>640.75</c:v>
                </c:pt>
                <c:pt idx="1514" formatCode="#,##0.000">
                  <c:v>634.75</c:v>
                </c:pt>
                <c:pt idx="1515">
                  <c:v>621.25</c:v>
                </c:pt>
                <c:pt idx="1516" formatCode="#,##0.000">
                  <c:v>632.75</c:v>
                </c:pt>
                <c:pt idx="1517" formatCode="#,##0.000">
                  <c:v>625.5</c:v>
                </c:pt>
                <c:pt idx="1518" formatCode="#,##0.000">
                  <c:v>612.5</c:v>
                </c:pt>
                <c:pt idx="1519" formatCode="#,##0.000">
                  <c:v>622.25</c:v>
                </c:pt>
                <c:pt idx="1520" formatCode="#,##0.000">
                  <c:v>646.25</c:v>
                </c:pt>
                <c:pt idx="1521" formatCode="#,##0.000">
                  <c:v>640.25</c:v>
                </c:pt>
                <c:pt idx="1522" formatCode="#,##0.000">
                  <c:v>670.5</c:v>
                </c:pt>
                <c:pt idx="1523" formatCode="#,##0.000">
                  <c:v>676.75</c:v>
                </c:pt>
                <c:pt idx="1524" formatCode="#,##0.000">
                  <c:v>657.25</c:v>
                </c:pt>
                <c:pt idx="1525" formatCode="#,##0.000">
                  <c:v>669.25</c:v>
                </c:pt>
                <c:pt idx="1526" formatCode="#,##0.000">
                  <c:v>665.25</c:v>
                </c:pt>
                <c:pt idx="1527" formatCode="#,##0.000">
                  <c:v>679.5</c:v>
                </c:pt>
                <c:pt idx="1528" formatCode="#,##0.000">
                  <c:v>696.5</c:v>
                </c:pt>
                <c:pt idx="1529" formatCode="#,##0.000">
                  <c:v>681.5</c:v>
                </c:pt>
                <c:pt idx="1530" formatCode="#,##0.000">
                  <c:v>684.75</c:v>
                </c:pt>
                <c:pt idx="1531" formatCode="#,##0.000">
                  <c:v>688.25</c:v>
                </c:pt>
                <c:pt idx="1532" formatCode="#,##0.000">
                  <c:v>692.75</c:v>
                </c:pt>
                <c:pt idx="1533" formatCode="#,##0.000">
                  <c:v>709.5</c:v>
                </c:pt>
                <c:pt idx="1534" formatCode="#,##0.000">
                  <c:v>728</c:v>
                </c:pt>
                <c:pt idx="1535" formatCode="#,##0.000">
                  <c:v>754.5</c:v>
                </c:pt>
                <c:pt idx="1536" formatCode="#,##0.000">
                  <c:v>697.75</c:v>
                </c:pt>
                <c:pt idx="1537" formatCode="#,##0.000">
                  <c:v>704</c:v>
                </c:pt>
                <c:pt idx="1538" formatCode="#,##0.000">
                  <c:v>705.75</c:v>
                </c:pt>
                <c:pt idx="1539" formatCode="#,##0.000">
                  <c:v>705.25</c:v>
                </c:pt>
                <c:pt idx="1540">
                  <c:v>715.5</c:v>
                </c:pt>
                <c:pt idx="1541" formatCode="#,##0.000">
                  <c:v>711.5</c:v>
                </c:pt>
                <c:pt idx="1542" formatCode="#,##0.000">
                  <c:v>701.5</c:v>
                </c:pt>
                <c:pt idx="1543" formatCode="#,##0.000">
                  <c:v>717.75</c:v>
                </c:pt>
                <c:pt idx="1544" formatCode="#,##0.000">
                  <c:v>697</c:v>
                </c:pt>
                <c:pt idx="1545">
                  <c:v>693.75</c:v>
                </c:pt>
                <c:pt idx="1546" formatCode="#,##0.000">
                  <c:v>698.75</c:v>
                </c:pt>
                <c:pt idx="1547" formatCode="#,##0.000">
                  <c:v>691.75</c:v>
                </c:pt>
                <c:pt idx="1548" formatCode="#,##0.000">
                  <c:v>716.5</c:v>
                </c:pt>
                <c:pt idx="1549" formatCode="#,##0.000">
                  <c:v>741.5</c:v>
                </c:pt>
                <c:pt idx="1550" formatCode="#,##0.000">
                  <c:v>746</c:v>
                </c:pt>
                <c:pt idx="1551" formatCode="#,##0.000">
                  <c:v>757.5</c:v>
                </c:pt>
                <c:pt idx="1552" formatCode="#,##0.000">
                  <c:v>742.25</c:v>
                </c:pt>
                <c:pt idx="1553" formatCode="#,##0.000">
                  <c:v>739.5</c:v>
                </c:pt>
                <c:pt idx="1554" formatCode="#,##0.000">
                  <c:v>762.75</c:v>
                </c:pt>
                <c:pt idx="1555" formatCode="#,##0.000">
                  <c:v>762.75</c:v>
                </c:pt>
                <c:pt idx="1556" formatCode="#,##0.000">
                  <c:v>888.25</c:v>
                </c:pt>
                <c:pt idx="1557" formatCode="#,##0.000">
                  <c:v>1013.75</c:v>
                </c:pt>
                <c:pt idx="1558" formatCode="#,##0.000">
                  <c:v>990.25</c:v>
                </c:pt>
                <c:pt idx="1559" formatCode="#,##0.000">
                  <c:v>1112.25</c:v>
                </c:pt>
                <c:pt idx="1560" formatCode="#,##0.000">
                  <c:v>1159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94D-414F-AD5E-1E54A52C39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9988720"/>
        <c:axId val="469989112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'Kotacija Brent, Benzin i Dizel'!$D$4</c15:sqref>
                        </c15:formulaRef>
                      </c:ext>
                    </c:extLst>
                    <c:strCache>
                      <c:ptCount val="1"/>
                      <c:pt idx="0">
                        <c:v>Brent (Dated)
 promjena apsolutna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shade val="58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6"/>
                  <c:spPr>
                    <a:solidFill>
                      <a:schemeClr val="accent6">
                        <a:shade val="58000"/>
                      </a:schemeClr>
                    </a:solidFill>
                    <a:ln>
                      <a:noFill/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('Kotacija Brent, Benzin i Dizel'!$B$5:$B$761,'Kotacija Brent, Benzin i Dizel'!$B$763:$B$1593)</c15:sqref>
                        </c15:formulaRef>
                      </c:ext>
                    </c:extLst>
                    <c:numCache>
                      <c:formatCode>m/d/yyyy</c:formatCode>
                      <c:ptCount val="1588"/>
                      <c:pt idx="0">
                        <c:v>43832</c:v>
                      </c:pt>
                      <c:pt idx="1">
                        <c:v>43833</c:v>
                      </c:pt>
                      <c:pt idx="2">
                        <c:v>43836</c:v>
                      </c:pt>
                      <c:pt idx="3">
                        <c:v>43837</c:v>
                      </c:pt>
                      <c:pt idx="4">
                        <c:v>43838</c:v>
                      </c:pt>
                      <c:pt idx="5">
                        <c:v>43839</c:v>
                      </c:pt>
                      <c:pt idx="6">
                        <c:v>43840</c:v>
                      </c:pt>
                      <c:pt idx="7">
                        <c:v>43843</c:v>
                      </c:pt>
                      <c:pt idx="8">
                        <c:v>43844</c:v>
                      </c:pt>
                      <c:pt idx="9">
                        <c:v>43845</c:v>
                      </c:pt>
                      <c:pt idx="10">
                        <c:v>43846</c:v>
                      </c:pt>
                      <c:pt idx="11">
                        <c:v>43847</c:v>
                      </c:pt>
                      <c:pt idx="12">
                        <c:v>43850</c:v>
                      </c:pt>
                      <c:pt idx="13">
                        <c:v>43851</c:v>
                      </c:pt>
                      <c:pt idx="14">
                        <c:v>43852</c:v>
                      </c:pt>
                      <c:pt idx="15">
                        <c:v>43853</c:v>
                      </c:pt>
                      <c:pt idx="16">
                        <c:v>43854</c:v>
                      </c:pt>
                      <c:pt idx="17">
                        <c:v>43857</c:v>
                      </c:pt>
                      <c:pt idx="18">
                        <c:v>43858</c:v>
                      </c:pt>
                      <c:pt idx="19">
                        <c:v>43859</c:v>
                      </c:pt>
                      <c:pt idx="20">
                        <c:v>43860</c:v>
                      </c:pt>
                      <c:pt idx="21">
                        <c:v>43861</c:v>
                      </c:pt>
                      <c:pt idx="22">
                        <c:v>43864</c:v>
                      </c:pt>
                      <c:pt idx="23">
                        <c:v>43865</c:v>
                      </c:pt>
                      <c:pt idx="24">
                        <c:v>43866</c:v>
                      </c:pt>
                      <c:pt idx="25">
                        <c:v>43867</c:v>
                      </c:pt>
                      <c:pt idx="26">
                        <c:v>43868</c:v>
                      </c:pt>
                      <c:pt idx="27">
                        <c:v>43871</c:v>
                      </c:pt>
                      <c:pt idx="28">
                        <c:v>43872</c:v>
                      </c:pt>
                      <c:pt idx="29">
                        <c:v>43873</c:v>
                      </c:pt>
                      <c:pt idx="30">
                        <c:v>43874</c:v>
                      </c:pt>
                      <c:pt idx="31">
                        <c:v>43875</c:v>
                      </c:pt>
                      <c:pt idx="32">
                        <c:v>43878</c:v>
                      </c:pt>
                      <c:pt idx="33">
                        <c:v>43879</c:v>
                      </c:pt>
                      <c:pt idx="34">
                        <c:v>43880</c:v>
                      </c:pt>
                      <c:pt idx="35">
                        <c:v>43881</c:v>
                      </c:pt>
                      <c:pt idx="36">
                        <c:v>43882</c:v>
                      </c:pt>
                      <c:pt idx="37">
                        <c:v>43885</c:v>
                      </c:pt>
                      <c:pt idx="38">
                        <c:v>43886</c:v>
                      </c:pt>
                      <c:pt idx="39">
                        <c:v>43887</c:v>
                      </c:pt>
                      <c:pt idx="40">
                        <c:v>43888</c:v>
                      </c:pt>
                      <c:pt idx="41">
                        <c:v>43889</c:v>
                      </c:pt>
                      <c:pt idx="42">
                        <c:v>43892</c:v>
                      </c:pt>
                      <c:pt idx="43">
                        <c:v>43893</c:v>
                      </c:pt>
                      <c:pt idx="44">
                        <c:v>43894</c:v>
                      </c:pt>
                      <c:pt idx="45">
                        <c:v>43895</c:v>
                      </c:pt>
                      <c:pt idx="46">
                        <c:v>43896</c:v>
                      </c:pt>
                      <c:pt idx="47">
                        <c:v>43899</c:v>
                      </c:pt>
                      <c:pt idx="48">
                        <c:v>43900</c:v>
                      </c:pt>
                      <c:pt idx="49">
                        <c:v>43901</c:v>
                      </c:pt>
                      <c:pt idx="50">
                        <c:v>43902</c:v>
                      </c:pt>
                      <c:pt idx="51">
                        <c:v>43903</c:v>
                      </c:pt>
                      <c:pt idx="52">
                        <c:v>43906</c:v>
                      </c:pt>
                      <c:pt idx="53">
                        <c:v>43907</c:v>
                      </c:pt>
                      <c:pt idx="54">
                        <c:v>43908</c:v>
                      </c:pt>
                      <c:pt idx="55">
                        <c:v>43909</c:v>
                      </c:pt>
                      <c:pt idx="56">
                        <c:v>43910</c:v>
                      </c:pt>
                      <c:pt idx="57">
                        <c:v>43913</c:v>
                      </c:pt>
                      <c:pt idx="58">
                        <c:v>43914</c:v>
                      </c:pt>
                      <c:pt idx="59">
                        <c:v>43915</c:v>
                      </c:pt>
                      <c:pt idx="60">
                        <c:v>43916</c:v>
                      </c:pt>
                      <c:pt idx="61">
                        <c:v>43917</c:v>
                      </c:pt>
                      <c:pt idx="62">
                        <c:v>43920</c:v>
                      </c:pt>
                      <c:pt idx="63">
                        <c:v>43921</c:v>
                      </c:pt>
                      <c:pt idx="64">
                        <c:v>43922</c:v>
                      </c:pt>
                      <c:pt idx="65">
                        <c:v>43923</c:v>
                      </c:pt>
                      <c:pt idx="66">
                        <c:v>43924</c:v>
                      </c:pt>
                      <c:pt idx="67">
                        <c:v>43927</c:v>
                      </c:pt>
                      <c:pt idx="68">
                        <c:v>43928</c:v>
                      </c:pt>
                      <c:pt idx="69">
                        <c:v>43929</c:v>
                      </c:pt>
                      <c:pt idx="70">
                        <c:v>43930</c:v>
                      </c:pt>
                      <c:pt idx="71">
                        <c:v>43935</c:v>
                      </c:pt>
                      <c:pt idx="72">
                        <c:v>43936</c:v>
                      </c:pt>
                      <c:pt idx="73">
                        <c:v>43937</c:v>
                      </c:pt>
                      <c:pt idx="74">
                        <c:v>43938</c:v>
                      </c:pt>
                      <c:pt idx="75">
                        <c:v>43941</c:v>
                      </c:pt>
                      <c:pt idx="76">
                        <c:v>43942</c:v>
                      </c:pt>
                      <c:pt idx="77">
                        <c:v>43943</c:v>
                      </c:pt>
                      <c:pt idx="78">
                        <c:v>43944</c:v>
                      </c:pt>
                      <c:pt idx="79">
                        <c:v>43945</c:v>
                      </c:pt>
                      <c:pt idx="80">
                        <c:v>43948</c:v>
                      </c:pt>
                      <c:pt idx="81">
                        <c:v>43949</c:v>
                      </c:pt>
                      <c:pt idx="82">
                        <c:v>43950</c:v>
                      </c:pt>
                      <c:pt idx="83">
                        <c:v>43951</c:v>
                      </c:pt>
                      <c:pt idx="84">
                        <c:v>43952</c:v>
                      </c:pt>
                      <c:pt idx="85">
                        <c:v>43955</c:v>
                      </c:pt>
                      <c:pt idx="86">
                        <c:v>43956</c:v>
                      </c:pt>
                      <c:pt idx="87">
                        <c:v>43957</c:v>
                      </c:pt>
                      <c:pt idx="88">
                        <c:v>43958</c:v>
                      </c:pt>
                      <c:pt idx="89">
                        <c:v>43962</c:v>
                      </c:pt>
                      <c:pt idx="90">
                        <c:v>43963</c:v>
                      </c:pt>
                      <c:pt idx="91">
                        <c:v>43964</c:v>
                      </c:pt>
                      <c:pt idx="92">
                        <c:v>43965</c:v>
                      </c:pt>
                      <c:pt idx="93">
                        <c:v>43966</c:v>
                      </c:pt>
                      <c:pt idx="94">
                        <c:v>43969</c:v>
                      </c:pt>
                      <c:pt idx="95">
                        <c:v>43970</c:v>
                      </c:pt>
                      <c:pt idx="96">
                        <c:v>43971</c:v>
                      </c:pt>
                      <c:pt idx="97">
                        <c:v>43972</c:v>
                      </c:pt>
                      <c:pt idx="98">
                        <c:v>43973</c:v>
                      </c:pt>
                      <c:pt idx="99">
                        <c:v>43977</c:v>
                      </c:pt>
                      <c:pt idx="100">
                        <c:v>43978</c:v>
                      </c:pt>
                      <c:pt idx="101">
                        <c:v>43979</c:v>
                      </c:pt>
                      <c:pt idx="102">
                        <c:v>43980</c:v>
                      </c:pt>
                      <c:pt idx="103">
                        <c:v>43983</c:v>
                      </c:pt>
                      <c:pt idx="104">
                        <c:v>43984</c:v>
                      </c:pt>
                      <c:pt idx="105">
                        <c:v>43985</c:v>
                      </c:pt>
                      <c:pt idx="106">
                        <c:v>43986</c:v>
                      </c:pt>
                      <c:pt idx="107">
                        <c:v>43987</c:v>
                      </c:pt>
                      <c:pt idx="108">
                        <c:v>43990</c:v>
                      </c:pt>
                      <c:pt idx="109">
                        <c:v>43991</c:v>
                      </c:pt>
                      <c:pt idx="110">
                        <c:v>43992</c:v>
                      </c:pt>
                      <c:pt idx="111">
                        <c:v>43993</c:v>
                      </c:pt>
                      <c:pt idx="112">
                        <c:v>43994</c:v>
                      </c:pt>
                      <c:pt idx="113">
                        <c:v>43997</c:v>
                      </c:pt>
                      <c:pt idx="114">
                        <c:v>43998</c:v>
                      </c:pt>
                      <c:pt idx="115">
                        <c:v>43999</c:v>
                      </c:pt>
                      <c:pt idx="116">
                        <c:v>44000</c:v>
                      </c:pt>
                      <c:pt idx="117">
                        <c:v>44001</c:v>
                      </c:pt>
                      <c:pt idx="118">
                        <c:v>44004</c:v>
                      </c:pt>
                      <c:pt idx="119">
                        <c:v>44005</c:v>
                      </c:pt>
                      <c:pt idx="120">
                        <c:v>44006</c:v>
                      </c:pt>
                      <c:pt idx="121">
                        <c:v>44007</c:v>
                      </c:pt>
                      <c:pt idx="122">
                        <c:v>44008</c:v>
                      </c:pt>
                      <c:pt idx="123">
                        <c:v>44011</c:v>
                      </c:pt>
                      <c:pt idx="124">
                        <c:v>44012</c:v>
                      </c:pt>
                      <c:pt idx="125">
                        <c:v>44013</c:v>
                      </c:pt>
                      <c:pt idx="126">
                        <c:v>44014</c:v>
                      </c:pt>
                      <c:pt idx="127">
                        <c:v>44015</c:v>
                      </c:pt>
                      <c:pt idx="128">
                        <c:v>44018</c:v>
                      </c:pt>
                      <c:pt idx="129">
                        <c:v>44019</c:v>
                      </c:pt>
                      <c:pt idx="130">
                        <c:v>44020</c:v>
                      </c:pt>
                      <c:pt idx="131">
                        <c:v>44021</c:v>
                      </c:pt>
                      <c:pt idx="132">
                        <c:v>44022</c:v>
                      </c:pt>
                      <c:pt idx="133">
                        <c:v>44025</c:v>
                      </c:pt>
                      <c:pt idx="134">
                        <c:v>44026</c:v>
                      </c:pt>
                      <c:pt idx="135">
                        <c:v>44027</c:v>
                      </c:pt>
                      <c:pt idx="136">
                        <c:v>44028</c:v>
                      </c:pt>
                      <c:pt idx="137">
                        <c:v>44029</c:v>
                      </c:pt>
                      <c:pt idx="138">
                        <c:v>44032</c:v>
                      </c:pt>
                      <c:pt idx="139">
                        <c:v>44033</c:v>
                      </c:pt>
                      <c:pt idx="140">
                        <c:v>44034</c:v>
                      </c:pt>
                      <c:pt idx="141">
                        <c:v>44035</c:v>
                      </c:pt>
                      <c:pt idx="142">
                        <c:v>44036</c:v>
                      </c:pt>
                      <c:pt idx="143">
                        <c:v>44039</c:v>
                      </c:pt>
                      <c:pt idx="144">
                        <c:v>44040</c:v>
                      </c:pt>
                      <c:pt idx="145">
                        <c:v>44041</c:v>
                      </c:pt>
                      <c:pt idx="146">
                        <c:v>44042</c:v>
                      </c:pt>
                      <c:pt idx="147">
                        <c:v>44043</c:v>
                      </c:pt>
                      <c:pt idx="148">
                        <c:v>44046</c:v>
                      </c:pt>
                      <c:pt idx="149">
                        <c:v>44047</c:v>
                      </c:pt>
                      <c:pt idx="150">
                        <c:v>44048</c:v>
                      </c:pt>
                      <c:pt idx="151">
                        <c:v>44049</c:v>
                      </c:pt>
                      <c:pt idx="152">
                        <c:v>44050</c:v>
                      </c:pt>
                      <c:pt idx="153">
                        <c:v>44053</c:v>
                      </c:pt>
                      <c:pt idx="154">
                        <c:v>44054</c:v>
                      </c:pt>
                      <c:pt idx="155">
                        <c:v>44055</c:v>
                      </c:pt>
                      <c:pt idx="156">
                        <c:v>44056</c:v>
                      </c:pt>
                      <c:pt idx="157">
                        <c:v>44057</c:v>
                      </c:pt>
                      <c:pt idx="158">
                        <c:v>44060</c:v>
                      </c:pt>
                      <c:pt idx="159">
                        <c:v>44061</c:v>
                      </c:pt>
                      <c:pt idx="160">
                        <c:v>44062</c:v>
                      </c:pt>
                      <c:pt idx="161">
                        <c:v>44063</c:v>
                      </c:pt>
                      <c:pt idx="162">
                        <c:v>44064</c:v>
                      </c:pt>
                      <c:pt idx="163">
                        <c:v>44067</c:v>
                      </c:pt>
                      <c:pt idx="164">
                        <c:v>44068</c:v>
                      </c:pt>
                      <c:pt idx="165">
                        <c:v>44069</c:v>
                      </c:pt>
                      <c:pt idx="166">
                        <c:v>44070</c:v>
                      </c:pt>
                      <c:pt idx="167">
                        <c:v>44071</c:v>
                      </c:pt>
                      <c:pt idx="168">
                        <c:v>44075</c:v>
                      </c:pt>
                      <c:pt idx="169">
                        <c:v>44076</c:v>
                      </c:pt>
                      <c:pt idx="170">
                        <c:v>44077</c:v>
                      </c:pt>
                      <c:pt idx="171">
                        <c:v>44078</c:v>
                      </c:pt>
                      <c:pt idx="172">
                        <c:v>44081</c:v>
                      </c:pt>
                      <c:pt idx="173">
                        <c:v>44082</c:v>
                      </c:pt>
                      <c:pt idx="174">
                        <c:v>44083</c:v>
                      </c:pt>
                      <c:pt idx="175">
                        <c:v>44084</c:v>
                      </c:pt>
                      <c:pt idx="176">
                        <c:v>44085</c:v>
                      </c:pt>
                      <c:pt idx="177">
                        <c:v>44088</c:v>
                      </c:pt>
                      <c:pt idx="178">
                        <c:v>44089</c:v>
                      </c:pt>
                      <c:pt idx="179">
                        <c:v>44090</c:v>
                      </c:pt>
                      <c:pt idx="180">
                        <c:v>44091</c:v>
                      </c:pt>
                      <c:pt idx="181">
                        <c:v>44092</c:v>
                      </c:pt>
                      <c:pt idx="182">
                        <c:v>44095</c:v>
                      </c:pt>
                      <c:pt idx="183">
                        <c:v>44096</c:v>
                      </c:pt>
                      <c:pt idx="184">
                        <c:v>44097</c:v>
                      </c:pt>
                      <c:pt idx="185">
                        <c:v>44098</c:v>
                      </c:pt>
                      <c:pt idx="186">
                        <c:v>44099</c:v>
                      </c:pt>
                      <c:pt idx="187">
                        <c:v>44102</c:v>
                      </c:pt>
                      <c:pt idx="188">
                        <c:v>44103</c:v>
                      </c:pt>
                      <c:pt idx="189">
                        <c:v>44104</c:v>
                      </c:pt>
                      <c:pt idx="190">
                        <c:v>44105</c:v>
                      </c:pt>
                      <c:pt idx="191">
                        <c:v>44106</c:v>
                      </c:pt>
                      <c:pt idx="192">
                        <c:v>44109</c:v>
                      </c:pt>
                      <c:pt idx="193">
                        <c:v>44110</c:v>
                      </c:pt>
                      <c:pt idx="194">
                        <c:v>44111</c:v>
                      </c:pt>
                      <c:pt idx="195">
                        <c:v>44112</c:v>
                      </c:pt>
                      <c:pt idx="196">
                        <c:v>44113</c:v>
                      </c:pt>
                      <c:pt idx="197">
                        <c:v>44116</c:v>
                      </c:pt>
                      <c:pt idx="198">
                        <c:v>44117</c:v>
                      </c:pt>
                      <c:pt idx="199">
                        <c:v>44118</c:v>
                      </c:pt>
                      <c:pt idx="200">
                        <c:v>44119</c:v>
                      </c:pt>
                      <c:pt idx="201">
                        <c:v>44120</c:v>
                      </c:pt>
                      <c:pt idx="202">
                        <c:v>44123</c:v>
                      </c:pt>
                      <c:pt idx="203">
                        <c:v>44124</c:v>
                      </c:pt>
                      <c:pt idx="204">
                        <c:v>44125</c:v>
                      </c:pt>
                      <c:pt idx="205">
                        <c:v>44126</c:v>
                      </c:pt>
                      <c:pt idx="206">
                        <c:v>44127</c:v>
                      </c:pt>
                      <c:pt idx="207">
                        <c:v>44130</c:v>
                      </c:pt>
                      <c:pt idx="208">
                        <c:v>44131</c:v>
                      </c:pt>
                      <c:pt idx="209">
                        <c:v>44132</c:v>
                      </c:pt>
                      <c:pt idx="210">
                        <c:v>44133</c:v>
                      </c:pt>
                      <c:pt idx="211">
                        <c:v>44134</c:v>
                      </c:pt>
                      <c:pt idx="212">
                        <c:v>44137</c:v>
                      </c:pt>
                      <c:pt idx="213">
                        <c:v>44138</c:v>
                      </c:pt>
                      <c:pt idx="214">
                        <c:v>44139</c:v>
                      </c:pt>
                      <c:pt idx="215">
                        <c:v>44140</c:v>
                      </c:pt>
                      <c:pt idx="216">
                        <c:v>44141</c:v>
                      </c:pt>
                      <c:pt idx="217">
                        <c:v>44144</c:v>
                      </c:pt>
                      <c:pt idx="218">
                        <c:v>44145</c:v>
                      </c:pt>
                      <c:pt idx="219">
                        <c:v>44146</c:v>
                      </c:pt>
                      <c:pt idx="220">
                        <c:v>44147</c:v>
                      </c:pt>
                      <c:pt idx="221">
                        <c:v>44148</c:v>
                      </c:pt>
                      <c:pt idx="222">
                        <c:v>44151</c:v>
                      </c:pt>
                      <c:pt idx="223">
                        <c:v>44152</c:v>
                      </c:pt>
                      <c:pt idx="224">
                        <c:v>44153</c:v>
                      </c:pt>
                      <c:pt idx="225">
                        <c:v>44154</c:v>
                      </c:pt>
                      <c:pt idx="226">
                        <c:v>44155</c:v>
                      </c:pt>
                      <c:pt idx="227">
                        <c:v>44158</c:v>
                      </c:pt>
                      <c:pt idx="228">
                        <c:v>44159</c:v>
                      </c:pt>
                      <c:pt idx="229">
                        <c:v>44160</c:v>
                      </c:pt>
                      <c:pt idx="230">
                        <c:v>44161</c:v>
                      </c:pt>
                      <c:pt idx="231">
                        <c:v>44162</c:v>
                      </c:pt>
                      <c:pt idx="232">
                        <c:v>44165</c:v>
                      </c:pt>
                      <c:pt idx="233">
                        <c:v>44166</c:v>
                      </c:pt>
                      <c:pt idx="234">
                        <c:v>44167</c:v>
                      </c:pt>
                      <c:pt idx="235">
                        <c:v>44168</c:v>
                      </c:pt>
                      <c:pt idx="236">
                        <c:v>44169</c:v>
                      </c:pt>
                      <c:pt idx="237">
                        <c:v>44172</c:v>
                      </c:pt>
                      <c:pt idx="238">
                        <c:v>44173</c:v>
                      </c:pt>
                      <c:pt idx="239">
                        <c:v>44174</c:v>
                      </c:pt>
                      <c:pt idx="240">
                        <c:v>44175</c:v>
                      </c:pt>
                      <c:pt idx="241">
                        <c:v>44176</c:v>
                      </c:pt>
                      <c:pt idx="242">
                        <c:v>44179</c:v>
                      </c:pt>
                      <c:pt idx="243">
                        <c:v>44180</c:v>
                      </c:pt>
                      <c:pt idx="244">
                        <c:v>44181</c:v>
                      </c:pt>
                      <c:pt idx="245">
                        <c:v>44182</c:v>
                      </c:pt>
                      <c:pt idx="246">
                        <c:v>44183</c:v>
                      </c:pt>
                      <c:pt idx="247">
                        <c:v>44186</c:v>
                      </c:pt>
                      <c:pt idx="248">
                        <c:v>44187</c:v>
                      </c:pt>
                      <c:pt idx="249">
                        <c:v>44188</c:v>
                      </c:pt>
                      <c:pt idx="250">
                        <c:v>44189</c:v>
                      </c:pt>
                      <c:pt idx="251">
                        <c:v>44194</c:v>
                      </c:pt>
                      <c:pt idx="252">
                        <c:v>44195</c:v>
                      </c:pt>
                      <c:pt idx="253">
                        <c:v>44196</c:v>
                      </c:pt>
                      <c:pt idx="254">
                        <c:v>44200</c:v>
                      </c:pt>
                      <c:pt idx="255">
                        <c:v>44201</c:v>
                      </c:pt>
                      <c:pt idx="256">
                        <c:v>44202</c:v>
                      </c:pt>
                      <c:pt idx="257">
                        <c:v>44203</c:v>
                      </c:pt>
                      <c:pt idx="258">
                        <c:v>44204</c:v>
                      </c:pt>
                      <c:pt idx="259">
                        <c:v>44207</c:v>
                      </c:pt>
                      <c:pt idx="260">
                        <c:v>44208</c:v>
                      </c:pt>
                      <c:pt idx="261">
                        <c:v>44209</c:v>
                      </c:pt>
                      <c:pt idx="262">
                        <c:v>44210</c:v>
                      </c:pt>
                      <c:pt idx="263">
                        <c:v>44211</c:v>
                      </c:pt>
                      <c:pt idx="264">
                        <c:v>44214</c:v>
                      </c:pt>
                      <c:pt idx="265">
                        <c:v>44215</c:v>
                      </c:pt>
                      <c:pt idx="266">
                        <c:v>44216</c:v>
                      </c:pt>
                      <c:pt idx="267">
                        <c:v>44217</c:v>
                      </c:pt>
                      <c:pt idx="268">
                        <c:v>44218</c:v>
                      </c:pt>
                      <c:pt idx="269">
                        <c:v>44221</c:v>
                      </c:pt>
                      <c:pt idx="270">
                        <c:v>44222</c:v>
                      </c:pt>
                      <c:pt idx="271">
                        <c:v>44223</c:v>
                      </c:pt>
                      <c:pt idx="272">
                        <c:v>44224</c:v>
                      </c:pt>
                      <c:pt idx="273">
                        <c:v>44225</c:v>
                      </c:pt>
                      <c:pt idx="274">
                        <c:v>44228</c:v>
                      </c:pt>
                      <c:pt idx="275">
                        <c:v>44229</c:v>
                      </c:pt>
                      <c:pt idx="276">
                        <c:v>44230</c:v>
                      </c:pt>
                      <c:pt idx="277">
                        <c:v>44231</c:v>
                      </c:pt>
                      <c:pt idx="278">
                        <c:v>44232</c:v>
                      </c:pt>
                      <c:pt idx="279">
                        <c:v>44235</c:v>
                      </c:pt>
                      <c:pt idx="280">
                        <c:v>44236</c:v>
                      </c:pt>
                      <c:pt idx="281">
                        <c:v>44237</c:v>
                      </c:pt>
                      <c:pt idx="282">
                        <c:v>44238</c:v>
                      </c:pt>
                      <c:pt idx="283">
                        <c:v>44239</c:v>
                      </c:pt>
                      <c:pt idx="284">
                        <c:v>44242</c:v>
                      </c:pt>
                      <c:pt idx="285">
                        <c:v>44243</c:v>
                      </c:pt>
                      <c:pt idx="286">
                        <c:v>44244</c:v>
                      </c:pt>
                      <c:pt idx="287">
                        <c:v>44245</c:v>
                      </c:pt>
                      <c:pt idx="288">
                        <c:v>44246</c:v>
                      </c:pt>
                      <c:pt idx="289">
                        <c:v>44249</c:v>
                      </c:pt>
                      <c:pt idx="290">
                        <c:v>44250</c:v>
                      </c:pt>
                      <c:pt idx="291">
                        <c:v>44251</c:v>
                      </c:pt>
                      <c:pt idx="292">
                        <c:v>44252</c:v>
                      </c:pt>
                      <c:pt idx="293">
                        <c:v>44253</c:v>
                      </c:pt>
                      <c:pt idx="294">
                        <c:v>44256</c:v>
                      </c:pt>
                      <c:pt idx="295">
                        <c:v>44257</c:v>
                      </c:pt>
                      <c:pt idx="296">
                        <c:v>44258</c:v>
                      </c:pt>
                      <c:pt idx="297">
                        <c:v>44259</c:v>
                      </c:pt>
                      <c:pt idx="298">
                        <c:v>44260</c:v>
                      </c:pt>
                      <c:pt idx="299">
                        <c:v>44263</c:v>
                      </c:pt>
                      <c:pt idx="300">
                        <c:v>44264</c:v>
                      </c:pt>
                      <c:pt idx="301">
                        <c:v>44265</c:v>
                      </c:pt>
                      <c:pt idx="302">
                        <c:v>44266</c:v>
                      </c:pt>
                      <c:pt idx="303">
                        <c:v>44267</c:v>
                      </c:pt>
                      <c:pt idx="304">
                        <c:v>44270</c:v>
                      </c:pt>
                      <c:pt idx="305">
                        <c:v>44271</c:v>
                      </c:pt>
                      <c:pt idx="306">
                        <c:v>44272</c:v>
                      </c:pt>
                      <c:pt idx="307">
                        <c:v>44273</c:v>
                      </c:pt>
                      <c:pt idx="308">
                        <c:v>44274</c:v>
                      </c:pt>
                      <c:pt idx="309">
                        <c:v>44277</c:v>
                      </c:pt>
                      <c:pt idx="310">
                        <c:v>44278</c:v>
                      </c:pt>
                      <c:pt idx="311">
                        <c:v>44279</c:v>
                      </c:pt>
                      <c:pt idx="312">
                        <c:v>44280</c:v>
                      </c:pt>
                      <c:pt idx="313">
                        <c:v>44281</c:v>
                      </c:pt>
                      <c:pt idx="314">
                        <c:v>44284</c:v>
                      </c:pt>
                      <c:pt idx="315">
                        <c:v>44285</c:v>
                      </c:pt>
                      <c:pt idx="316">
                        <c:v>44286</c:v>
                      </c:pt>
                      <c:pt idx="317">
                        <c:v>44287</c:v>
                      </c:pt>
                      <c:pt idx="318">
                        <c:v>44292</c:v>
                      </c:pt>
                      <c:pt idx="319">
                        <c:v>44293</c:v>
                      </c:pt>
                      <c:pt idx="320">
                        <c:v>44294</c:v>
                      </c:pt>
                      <c:pt idx="321">
                        <c:v>44295</c:v>
                      </c:pt>
                      <c:pt idx="322">
                        <c:v>44298</c:v>
                      </c:pt>
                      <c:pt idx="323">
                        <c:v>44299</c:v>
                      </c:pt>
                      <c:pt idx="324">
                        <c:v>44300</c:v>
                      </c:pt>
                      <c:pt idx="325">
                        <c:v>44301</c:v>
                      </c:pt>
                      <c:pt idx="326">
                        <c:v>44302</c:v>
                      </c:pt>
                      <c:pt idx="327">
                        <c:v>44305</c:v>
                      </c:pt>
                      <c:pt idx="328">
                        <c:v>44306</c:v>
                      </c:pt>
                      <c:pt idx="329">
                        <c:v>44307</c:v>
                      </c:pt>
                      <c:pt idx="330">
                        <c:v>44308</c:v>
                      </c:pt>
                      <c:pt idx="331">
                        <c:v>44309</c:v>
                      </c:pt>
                      <c:pt idx="332">
                        <c:v>44312</c:v>
                      </c:pt>
                      <c:pt idx="333">
                        <c:v>44313</c:v>
                      </c:pt>
                      <c:pt idx="334">
                        <c:v>44314</c:v>
                      </c:pt>
                      <c:pt idx="335">
                        <c:v>44315</c:v>
                      </c:pt>
                      <c:pt idx="336">
                        <c:v>44316</c:v>
                      </c:pt>
                      <c:pt idx="337">
                        <c:v>44320</c:v>
                      </c:pt>
                      <c:pt idx="338">
                        <c:v>44321</c:v>
                      </c:pt>
                      <c:pt idx="339">
                        <c:v>44322</c:v>
                      </c:pt>
                      <c:pt idx="340">
                        <c:v>44323</c:v>
                      </c:pt>
                      <c:pt idx="341">
                        <c:v>44326</c:v>
                      </c:pt>
                      <c:pt idx="342">
                        <c:v>44327</c:v>
                      </c:pt>
                      <c:pt idx="343">
                        <c:v>44328</c:v>
                      </c:pt>
                      <c:pt idx="344">
                        <c:v>44329</c:v>
                      </c:pt>
                      <c:pt idx="345">
                        <c:v>44330</c:v>
                      </c:pt>
                      <c:pt idx="346">
                        <c:v>44333</c:v>
                      </c:pt>
                      <c:pt idx="347">
                        <c:v>44334</c:v>
                      </c:pt>
                      <c:pt idx="348">
                        <c:v>44335</c:v>
                      </c:pt>
                      <c:pt idx="349">
                        <c:v>44336</c:v>
                      </c:pt>
                      <c:pt idx="350">
                        <c:v>44337</c:v>
                      </c:pt>
                      <c:pt idx="351">
                        <c:v>44340</c:v>
                      </c:pt>
                      <c:pt idx="352">
                        <c:v>44341</c:v>
                      </c:pt>
                      <c:pt idx="353">
                        <c:v>44342</c:v>
                      </c:pt>
                      <c:pt idx="354">
                        <c:v>44343</c:v>
                      </c:pt>
                      <c:pt idx="355">
                        <c:v>44344</c:v>
                      </c:pt>
                      <c:pt idx="356">
                        <c:v>44348</c:v>
                      </c:pt>
                      <c:pt idx="357">
                        <c:v>44349</c:v>
                      </c:pt>
                      <c:pt idx="358">
                        <c:v>44350</c:v>
                      </c:pt>
                      <c:pt idx="359">
                        <c:v>44351</c:v>
                      </c:pt>
                      <c:pt idx="360">
                        <c:v>44354</c:v>
                      </c:pt>
                      <c:pt idx="361">
                        <c:v>44355</c:v>
                      </c:pt>
                      <c:pt idx="362">
                        <c:v>44356</c:v>
                      </c:pt>
                      <c:pt idx="363">
                        <c:v>44357</c:v>
                      </c:pt>
                      <c:pt idx="364">
                        <c:v>44358</c:v>
                      </c:pt>
                      <c:pt idx="365">
                        <c:v>44361</c:v>
                      </c:pt>
                      <c:pt idx="366">
                        <c:v>44362</c:v>
                      </c:pt>
                      <c:pt idx="367">
                        <c:v>44363</c:v>
                      </c:pt>
                      <c:pt idx="368">
                        <c:v>44364</c:v>
                      </c:pt>
                      <c:pt idx="369">
                        <c:v>44365</c:v>
                      </c:pt>
                      <c:pt idx="370">
                        <c:v>44368</c:v>
                      </c:pt>
                      <c:pt idx="371">
                        <c:v>44369</c:v>
                      </c:pt>
                      <c:pt idx="372">
                        <c:v>44370</c:v>
                      </c:pt>
                      <c:pt idx="373">
                        <c:v>44371</c:v>
                      </c:pt>
                      <c:pt idx="374">
                        <c:v>44372</c:v>
                      </c:pt>
                      <c:pt idx="375">
                        <c:v>44375</c:v>
                      </c:pt>
                      <c:pt idx="376">
                        <c:v>44376</c:v>
                      </c:pt>
                      <c:pt idx="377">
                        <c:v>44377</c:v>
                      </c:pt>
                      <c:pt idx="378">
                        <c:v>44378</c:v>
                      </c:pt>
                      <c:pt idx="379">
                        <c:v>44379</c:v>
                      </c:pt>
                      <c:pt idx="380">
                        <c:v>44382</c:v>
                      </c:pt>
                      <c:pt idx="381">
                        <c:v>44383</c:v>
                      </c:pt>
                      <c:pt idx="382">
                        <c:v>44384</c:v>
                      </c:pt>
                      <c:pt idx="383">
                        <c:v>44385</c:v>
                      </c:pt>
                      <c:pt idx="384">
                        <c:v>44386</c:v>
                      </c:pt>
                      <c:pt idx="385">
                        <c:v>44389</c:v>
                      </c:pt>
                      <c:pt idx="386">
                        <c:v>44390</c:v>
                      </c:pt>
                      <c:pt idx="387">
                        <c:v>44391</c:v>
                      </c:pt>
                      <c:pt idx="388">
                        <c:v>44392</c:v>
                      </c:pt>
                      <c:pt idx="389">
                        <c:v>44393</c:v>
                      </c:pt>
                      <c:pt idx="390">
                        <c:v>44396</c:v>
                      </c:pt>
                      <c:pt idx="391">
                        <c:v>44397</c:v>
                      </c:pt>
                      <c:pt idx="392">
                        <c:v>44398</c:v>
                      </c:pt>
                      <c:pt idx="393">
                        <c:v>44399</c:v>
                      </c:pt>
                      <c:pt idx="394">
                        <c:v>44400</c:v>
                      </c:pt>
                      <c:pt idx="395">
                        <c:v>44403</c:v>
                      </c:pt>
                      <c:pt idx="396">
                        <c:v>44404</c:v>
                      </c:pt>
                      <c:pt idx="397">
                        <c:v>44405</c:v>
                      </c:pt>
                      <c:pt idx="398">
                        <c:v>44406</c:v>
                      </c:pt>
                      <c:pt idx="399">
                        <c:v>44407</c:v>
                      </c:pt>
                      <c:pt idx="400">
                        <c:v>44410</c:v>
                      </c:pt>
                      <c:pt idx="401">
                        <c:v>44411</c:v>
                      </c:pt>
                      <c:pt idx="402">
                        <c:v>44412</c:v>
                      </c:pt>
                      <c:pt idx="403">
                        <c:v>44413</c:v>
                      </c:pt>
                      <c:pt idx="404">
                        <c:v>44414</c:v>
                      </c:pt>
                      <c:pt idx="405">
                        <c:v>44417</c:v>
                      </c:pt>
                      <c:pt idx="406">
                        <c:v>44418</c:v>
                      </c:pt>
                      <c:pt idx="407">
                        <c:v>44419</c:v>
                      </c:pt>
                      <c:pt idx="408">
                        <c:v>44420</c:v>
                      </c:pt>
                      <c:pt idx="409">
                        <c:v>44421</c:v>
                      </c:pt>
                      <c:pt idx="410">
                        <c:v>44424</c:v>
                      </c:pt>
                      <c:pt idx="411">
                        <c:v>44425</c:v>
                      </c:pt>
                      <c:pt idx="412">
                        <c:v>44426</c:v>
                      </c:pt>
                      <c:pt idx="413">
                        <c:v>44427</c:v>
                      </c:pt>
                      <c:pt idx="414">
                        <c:v>44428</c:v>
                      </c:pt>
                      <c:pt idx="415">
                        <c:v>44431</c:v>
                      </c:pt>
                      <c:pt idx="416">
                        <c:v>44432</c:v>
                      </c:pt>
                      <c:pt idx="417">
                        <c:v>44433</c:v>
                      </c:pt>
                      <c:pt idx="418">
                        <c:v>44434</c:v>
                      </c:pt>
                      <c:pt idx="419">
                        <c:v>44435</c:v>
                      </c:pt>
                      <c:pt idx="420">
                        <c:v>44439</c:v>
                      </c:pt>
                      <c:pt idx="421">
                        <c:v>44440</c:v>
                      </c:pt>
                      <c:pt idx="422">
                        <c:v>44441</c:v>
                      </c:pt>
                      <c:pt idx="423">
                        <c:v>44442</c:v>
                      </c:pt>
                      <c:pt idx="424">
                        <c:v>44445</c:v>
                      </c:pt>
                      <c:pt idx="425">
                        <c:v>44446</c:v>
                      </c:pt>
                      <c:pt idx="426">
                        <c:v>44447</c:v>
                      </c:pt>
                      <c:pt idx="427">
                        <c:v>44448</c:v>
                      </c:pt>
                      <c:pt idx="428">
                        <c:v>44449</c:v>
                      </c:pt>
                      <c:pt idx="429">
                        <c:v>44452</c:v>
                      </c:pt>
                      <c:pt idx="430">
                        <c:v>44453</c:v>
                      </c:pt>
                      <c:pt idx="431">
                        <c:v>44454</c:v>
                      </c:pt>
                      <c:pt idx="432">
                        <c:v>44455</c:v>
                      </c:pt>
                      <c:pt idx="433">
                        <c:v>44456</c:v>
                      </c:pt>
                      <c:pt idx="434">
                        <c:v>44459</c:v>
                      </c:pt>
                      <c:pt idx="435">
                        <c:v>44460</c:v>
                      </c:pt>
                      <c:pt idx="436">
                        <c:v>44461</c:v>
                      </c:pt>
                      <c:pt idx="437">
                        <c:v>44462</c:v>
                      </c:pt>
                      <c:pt idx="438">
                        <c:v>44463</c:v>
                      </c:pt>
                      <c:pt idx="439">
                        <c:v>44466</c:v>
                      </c:pt>
                      <c:pt idx="440">
                        <c:v>44467</c:v>
                      </c:pt>
                      <c:pt idx="441">
                        <c:v>44468</c:v>
                      </c:pt>
                      <c:pt idx="442">
                        <c:v>44469</c:v>
                      </c:pt>
                      <c:pt idx="443">
                        <c:v>44470</c:v>
                      </c:pt>
                      <c:pt idx="444">
                        <c:v>44473</c:v>
                      </c:pt>
                      <c:pt idx="445">
                        <c:v>44474</c:v>
                      </c:pt>
                      <c:pt idx="446">
                        <c:v>44475</c:v>
                      </c:pt>
                      <c:pt idx="447">
                        <c:v>44476</c:v>
                      </c:pt>
                      <c:pt idx="448">
                        <c:v>44477</c:v>
                      </c:pt>
                      <c:pt idx="449">
                        <c:v>44480</c:v>
                      </c:pt>
                      <c:pt idx="450">
                        <c:v>44481</c:v>
                      </c:pt>
                      <c:pt idx="451">
                        <c:v>44482</c:v>
                      </c:pt>
                      <c:pt idx="452">
                        <c:v>44483</c:v>
                      </c:pt>
                      <c:pt idx="453">
                        <c:v>44484</c:v>
                      </c:pt>
                      <c:pt idx="454">
                        <c:v>44487</c:v>
                      </c:pt>
                      <c:pt idx="455">
                        <c:v>44488</c:v>
                      </c:pt>
                      <c:pt idx="456">
                        <c:v>44489</c:v>
                      </c:pt>
                      <c:pt idx="457">
                        <c:v>44490</c:v>
                      </c:pt>
                      <c:pt idx="458">
                        <c:v>44491</c:v>
                      </c:pt>
                      <c:pt idx="459">
                        <c:v>44494</c:v>
                      </c:pt>
                      <c:pt idx="460">
                        <c:v>44495</c:v>
                      </c:pt>
                      <c:pt idx="461">
                        <c:v>44496</c:v>
                      </c:pt>
                      <c:pt idx="462">
                        <c:v>44497</c:v>
                      </c:pt>
                      <c:pt idx="463">
                        <c:v>44498</c:v>
                      </c:pt>
                      <c:pt idx="464">
                        <c:v>44501</c:v>
                      </c:pt>
                      <c:pt idx="465">
                        <c:v>44502</c:v>
                      </c:pt>
                      <c:pt idx="466">
                        <c:v>44503</c:v>
                      </c:pt>
                      <c:pt idx="467">
                        <c:v>44504</c:v>
                      </c:pt>
                      <c:pt idx="468">
                        <c:v>44505</c:v>
                      </c:pt>
                      <c:pt idx="469">
                        <c:v>44508</c:v>
                      </c:pt>
                      <c:pt idx="470">
                        <c:v>44509</c:v>
                      </c:pt>
                      <c:pt idx="471">
                        <c:v>44510</c:v>
                      </c:pt>
                      <c:pt idx="472">
                        <c:v>44511</c:v>
                      </c:pt>
                      <c:pt idx="473">
                        <c:v>44512</c:v>
                      </c:pt>
                      <c:pt idx="474">
                        <c:v>44515</c:v>
                      </c:pt>
                      <c:pt idx="475">
                        <c:v>44516</c:v>
                      </c:pt>
                      <c:pt idx="476">
                        <c:v>44517</c:v>
                      </c:pt>
                      <c:pt idx="477">
                        <c:v>44518</c:v>
                      </c:pt>
                      <c:pt idx="478">
                        <c:v>44519</c:v>
                      </c:pt>
                      <c:pt idx="479">
                        <c:v>44522</c:v>
                      </c:pt>
                      <c:pt idx="480">
                        <c:v>44523</c:v>
                      </c:pt>
                      <c:pt idx="481">
                        <c:v>44524</c:v>
                      </c:pt>
                      <c:pt idx="482">
                        <c:v>44525</c:v>
                      </c:pt>
                      <c:pt idx="483">
                        <c:v>44526</c:v>
                      </c:pt>
                      <c:pt idx="484">
                        <c:v>44529</c:v>
                      </c:pt>
                      <c:pt idx="485">
                        <c:v>44530</c:v>
                      </c:pt>
                      <c:pt idx="486">
                        <c:v>44531</c:v>
                      </c:pt>
                      <c:pt idx="487">
                        <c:v>44532</c:v>
                      </c:pt>
                      <c:pt idx="488">
                        <c:v>44533</c:v>
                      </c:pt>
                      <c:pt idx="489">
                        <c:v>44536</c:v>
                      </c:pt>
                      <c:pt idx="490">
                        <c:v>44537</c:v>
                      </c:pt>
                      <c:pt idx="491">
                        <c:v>44538</c:v>
                      </c:pt>
                      <c:pt idx="492">
                        <c:v>44539</c:v>
                      </c:pt>
                      <c:pt idx="493">
                        <c:v>44540</c:v>
                      </c:pt>
                      <c:pt idx="494">
                        <c:v>44543</c:v>
                      </c:pt>
                      <c:pt idx="495">
                        <c:v>44544</c:v>
                      </c:pt>
                      <c:pt idx="496">
                        <c:v>44545</c:v>
                      </c:pt>
                      <c:pt idx="497">
                        <c:v>44546</c:v>
                      </c:pt>
                      <c:pt idx="498">
                        <c:v>44547</c:v>
                      </c:pt>
                      <c:pt idx="499">
                        <c:v>44550</c:v>
                      </c:pt>
                      <c:pt idx="500">
                        <c:v>44551</c:v>
                      </c:pt>
                      <c:pt idx="501">
                        <c:v>44552</c:v>
                      </c:pt>
                      <c:pt idx="502">
                        <c:v>44553</c:v>
                      </c:pt>
                      <c:pt idx="503">
                        <c:v>44554</c:v>
                      </c:pt>
                      <c:pt idx="504">
                        <c:v>44559</c:v>
                      </c:pt>
                      <c:pt idx="505">
                        <c:v>44560</c:v>
                      </c:pt>
                      <c:pt idx="506">
                        <c:v>44561</c:v>
                      </c:pt>
                      <c:pt idx="507">
                        <c:v>44565</c:v>
                      </c:pt>
                      <c:pt idx="508">
                        <c:v>44566</c:v>
                      </c:pt>
                      <c:pt idx="509">
                        <c:v>44567</c:v>
                      </c:pt>
                      <c:pt idx="510">
                        <c:v>44568</c:v>
                      </c:pt>
                      <c:pt idx="511">
                        <c:v>44571</c:v>
                      </c:pt>
                      <c:pt idx="512">
                        <c:v>44572</c:v>
                      </c:pt>
                      <c:pt idx="513">
                        <c:v>44573</c:v>
                      </c:pt>
                      <c:pt idx="514">
                        <c:v>44574</c:v>
                      </c:pt>
                      <c:pt idx="515">
                        <c:v>44575</c:v>
                      </c:pt>
                      <c:pt idx="516">
                        <c:v>44578</c:v>
                      </c:pt>
                      <c:pt idx="517">
                        <c:v>44579</c:v>
                      </c:pt>
                      <c:pt idx="518">
                        <c:v>44580</c:v>
                      </c:pt>
                      <c:pt idx="519">
                        <c:v>44581</c:v>
                      </c:pt>
                      <c:pt idx="520">
                        <c:v>44582</c:v>
                      </c:pt>
                      <c:pt idx="521">
                        <c:v>44585</c:v>
                      </c:pt>
                      <c:pt idx="522">
                        <c:v>44586</c:v>
                      </c:pt>
                      <c:pt idx="523">
                        <c:v>44587</c:v>
                      </c:pt>
                      <c:pt idx="524">
                        <c:v>44588</c:v>
                      </c:pt>
                      <c:pt idx="525">
                        <c:v>44589</c:v>
                      </c:pt>
                      <c:pt idx="526">
                        <c:v>44592</c:v>
                      </c:pt>
                      <c:pt idx="527">
                        <c:v>44593</c:v>
                      </c:pt>
                      <c:pt idx="528">
                        <c:v>44594</c:v>
                      </c:pt>
                      <c:pt idx="529">
                        <c:v>44595</c:v>
                      </c:pt>
                      <c:pt idx="530">
                        <c:v>44596</c:v>
                      </c:pt>
                      <c:pt idx="531">
                        <c:v>44599</c:v>
                      </c:pt>
                      <c:pt idx="532">
                        <c:v>44600</c:v>
                      </c:pt>
                      <c:pt idx="533">
                        <c:v>44601</c:v>
                      </c:pt>
                      <c:pt idx="534">
                        <c:v>44602</c:v>
                      </c:pt>
                      <c:pt idx="535">
                        <c:v>44603</c:v>
                      </c:pt>
                      <c:pt idx="536">
                        <c:v>44606</c:v>
                      </c:pt>
                      <c:pt idx="537">
                        <c:v>44607</c:v>
                      </c:pt>
                      <c:pt idx="538">
                        <c:v>44608</c:v>
                      </c:pt>
                      <c:pt idx="539">
                        <c:v>44609</c:v>
                      </c:pt>
                      <c:pt idx="540">
                        <c:v>44610</c:v>
                      </c:pt>
                      <c:pt idx="541">
                        <c:v>44613</c:v>
                      </c:pt>
                      <c:pt idx="542">
                        <c:v>44614</c:v>
                      </c:pt>
                      <c:pt idx="543">
                        <c:v>44615</c:v>
                      </c:pt>
                      <c:pt idx="544">
                        <c:v>44616</c:v>
                      </c:pt>
                      <c:pt idx="545">
                        <c:v>44617</c:v>
                      </c:pt>
                      <c:pt idx="546">
                        <c:v>44620</c:v>
                      </c:pt>
                      <c:pt idx="547">
                        <c:v>44621</c:v>
                      </c:pt>
                      <c:pt idx="548">
                        <c:v>44622</c:v>
                      </c:pt>
                      <c:pt idx="549">
                        <c:v>44623</c:v>
                      </c:pt>
                      <c:pt idx="550">
                        <c:v>44624</c:v>
                      </c:pt>
                      <c:pt idx="551">
                        <c:v>44627</c:v>
                      </c:pt>
                      <c:pt idx="552">
                        <c:v>44628</c:v>
                      </c:pt>
                      <c:pt idx="553">
                        <c:v>44629</c:v>
                      </c:pt>
                      <c:pt idx="554">
                        <c:v>44630</c:v>
                      </c:pt>
                      <c:pt idx="555">
                        <c:v>44631</c:v>
                      </c:pt>
                      <c:pt idx="556">
                        <c:v>44634</c:v>
                      </c:pt>
                      <c:pt idx="557">
                        <c:v>44635</c:v>
                      </c:pt>
                      <c:pt idx="558">
                        <c:v>44636</c:v>
                      </c:pt>
                      <c:pt idx="559">
                        <c:v>44637</c:v>
                      </c:pt>
                      <c:pt idx="560">
                        <c:v>44638</c:v>
                      </c:pt>
                      <c:pt idx="561">
                        <c:v>44641</c:v>
                      </c:pt>
                      <c:pt idx="562">
                        <c:v>44642</c:v>
                      </c:pt>
                      <c:pt idx="563">
                        <c:v>44643</c:v>
                      </c:pt>
                      <c:pt idx="564">
                        <c:v>44644</c:v>
                      </c:pt>
                      <c:pt idx="565">
                        <c:v>44645</c:v>
                      </c:pt>
                      <c:pt idx="566">
                        <c:v>44648</c:v>
                      </c:pt>
                      <c:pt idx="567">
                        <c:v>44649</c:v>
                      </c:pt>
                      <c:pt idx="568">
                        <c:v>44650</c:v>
                      </c:pt>
                      <c:pt idx="569">
                        <c:v>44651</c:v>
                      </c:pt>
                      <c:pt idx="570">
                        <c:v>44652</c:v>
                      </c:pt>
                      <c:pt idx="571">
                        <c:v>44655</c:v>
                      </c:pt>
                      <c:pt idx="572">
                        <c:v>44656</c:v>
                      </c:pt>
                      <c:pt idx="573">
                        <c:v>44657</c:v>
                      </c:pt>
                      <c:pt idx="574">
                        <c:v>44658</c:v>
                      </c:pt>
                      <c:pt idx="575">
                        <c:v>44659</c:v>
                      </c:pt>
                      <c:pt idx="576">
                        <c:v>44662</c:v>
                      </c:pt>
                      <c:pt idx="577">
                        <c:v>44663</c:v>
                      </c:pt>
                      <c:pt idx="578">
                        <c:v>44664</c:v>
                      </c:pt>
                      <c:pt idx="579">
                        <c:v>44665</c:v>
                      </c:pt>
                      <c:pt idx="580">
                        <c:v>44670</c:v>
                      </c:pt>
                      <c:pt idx="581">
                        <c:v>44671</c:v>
                      </c:pt>
                      <c:pt idx="582">
                        <c:v>44672</c:v>
                      </c:pt>
                      <c:pt idx="583">
                        <c:v>44673</c:v>
                      </c:pt>
                      <c:pt idx="584">
                        <c:v>44676</c:v>
                      </c:pt>
                      <c:pt idx="585">
                        <c:v>44677</c:v>
                      </c:pt>
                      <c:pt idx="586">
                        <c:v>44678</c:v>
                      </c:pt>
                      <c:pt idx="587">
                        <c:v>44679</c:v>
                      </c:pt>
                      <c:pt idx="588">
                        <c:v>44680</c:v>
                      </c:pt>
                      <c:pt idx="589">
                        <c:v>44684</c:v>
                      </c:pt>
                      <c:pt idx="590">
                        <c:v>44685</c:v>
                      </c:pt>
                      <c:pt idx="591">
                        <c:v>44686</c:v>
                      </c:pt>
                      <c:pt idx="592">
                        <c:v>44687</c:v>
                      </c:pt>
                      <c:pt idx="593">
                        <c:v>44690</c:v>
                      </c:pt>
                      <c:pt idx="594">
                        <c:v>44691</c:v>
                      </c:pt>
                      <c:pt idx="595">
                        <c:v>44692</c:v>
                      </c:pt>
                      <c:pt idx="596">
                        <c:v>44693</c:v>
                      </c:pt>
                      <c:pt idx="597">
                        <c:v>44694</c:v>
                      </c:pt>
                      <c:pt idx="598">
                        <c:v>44697</c:v>
                      </c:pt>
                      <c:pt idx="599">
                        <c:v>44698</c:v>
                      </c:pt>
                      <c:pt idx="600">
                        <c:v>44699</c:v>
                      </c:pt>
                      <c:pt idx="601">
                        <c:v>44700</c:v>
                      </c:pt>
                      <c:pt idx="602">
                        <c:v>44701</c:v>
                      </c:pt>
                      <c:pt idx="603">
                        <c:v>44704</c:v>
                      </c:pt>
                      <c:pt idx="604">
                        <c:v>44705</c:v>
                      </c:pt>
                      <c:pt idx="605">
                        <c:v>44706</c:v>
                      </c:pt>
                      <c:pt idx="606">
                        <c:v>44707</c:v>
                      </c:pt>
                      <c:pt idx="607">
                        <c:v>44708</c:v>
                      </c:pt>
                      <c:pt idx="608">
                        <c:v>44711</c:v>
                      </c:pt>
                      <c:pt idx="609">
                        <c:v>44712</c:v>
                      </c:pt>
                      <c:pt idx="610">
                        <c:v>44713</c:v>
                      </c:pt>
                      <c:pt idx="611">
                        <c:v>44718</c:v>
                      </c:pt>
                      <c:pt idx="612">
                        <c:v>44719</c:v>
                      </c:pt>
                      <c:pt idx="613">
                        <c:v>44720</c:v>
                      </c:pt>
                      <c:pt idx="614">
                        <c:v>44721</c:v>
                      </c:pt>
                      <c:pt idx="615">
                        <c:v>44722</c:v>
                      </c:pt>
                      <c:pt idx="616">
                        <c:v>44725</c:v>
                      </c:pt>
                      <c:pt idx="617">
                        <c:v>44726</c:v>
                      </c:pt>
                      <c:pt idx="618">
                        <c:v>44727</c:v>
                      </c:pt>
                      <c:pt idx="619">
                        <c:v>44728</c:v>
                      </c:pt>
                      <c:pt idx="620">
                        <c:v>44729</c:v>
                      </c:pt>
                      <c:pt idx="621">
                        <c:v>44732</c:v>
                      </c:pt>
                      <c:pt idx="622">
                        <c:v>44733</c:v>
                      </c:pt>
                      <c:pt idx="623">
                        <c:v>44734</c:v>
                      </c:pt>
                      <c:pt idx="624">
                        <c:v>44735</c:v>
                      </c:pt>
                      <c:pt idx="625">
                        <c:v>44736</c:v>
                      </c:pt>
                      <c:pt idx="626">
                        <c:v>44739</c:v>
                      </c:pt>
                      <c:pt idx="627">
                        <c:v>44740</c:v>
                      </c:pt>
                      <c:pt idx="628">
                        <c:v>44741</c:v>
                      </c:pt>
                      <c:pt idx="629">
                        <c:v>44742</c:v>
                      </c:pt>
                      <c:pt idx="630">
                        <c:v>44743</c:v>
                      </c:pt>
                      <c:pt idx="631">
                        <c:v>44746</c:v>
                      </c:pt>
                      <c:pt idx="632">
                        <c:v>44747</c:v>
                      </c:pt>
                      <c:pt idx="633">
                        <c:v>44748</c:v>
                      </c:pt>
                      <c:pt idx="634">
                        <c:v>44749</c:v>
                      </c:pt>
                      <c:pt idx="635">
                        <c:v>44750</c:v>
                      </c:pt>
                      <c:pt idx="636">
                        <c:v>44753</c:v>
                      </c:pt>
                      <c:pt idx="637">
                        <c:v>44754</c:v>
                      </c:pt>
                      <c:pt idx="638">
                        <c:v>44755</c:v>
                      </c:pt>
                      <c:pt idx="639">
                        <c:v>44756</c:v>
                      </c:pt>
                      <c:pt idx="640">
                        <c:v>44757</c:v>
                      </c:pt>
                      <c:pt idx="641">
                        <c:v>44760</c:v>
                      </c:pt>
                      <c:pt idx="642">
                        <c:v>44761</c:v>
                      </c:pt>
                      <c:pt idx="643">
                        <c:v>44762</c:v>
                      </c:pt>
                      <c:pt idx="644">
                        <c:v>44763</c:v>
                      </c:pt>
                      <c:pt idx="645">
                        <c:v>44764</c:v>
                      </c:pt>
                      <c:pt idx="646">
                        <c:v>44767</c:v>
                      </c:pt>
                      <c:pt idx="647">
                        <c:v>44768</c:v>
                      </c:pt>
                      <c:pt idx="648">
                        <c:v>44769</c:v>
                      </c:pt>
                      <c:pt idx="649">
                        <c:v>44770</c:v>
                      </c:pt>
                      <c:pt idx="650">
                        <c:v>44771</c:v>
                      </c:pt>
                      <c:pt idx="651">
                        <c:v>44774</c:v>
                      </c:pt>
                      <c:pt idx="652">
                        <c:v>44775</c:v>
                      </c:pt>
                      <c:pt idx="653">
                        <c:v>44776</c:v>
                      </c:pt>
                      <c:pt idx="654">
                        <c:v>44777</c:v>
                      </c:pt>
                      <c:pt idx="655">
                        <c:v>44778</c:v>
                      </c:pt>
                      <c:pt idx="656">
                        <c:v>44781</c:v>
                      </c:pt>
                      <c:pt idx="657">
                        <c:v>44782</c:v>
                      </c:pt>
                      <c:pt idx="658">
                        <c:v>44783</c:v>
                      </c:pt>
                      <c:pt idx="659">
                        <c:v>44784</c:v>
                      </c:pt>
                      <c:pt idx="660">
                        <c:v>44785</c:v>
                      </c:pt>
                      <c:pt idx="661">
                        <c:v>44788</c:v>
                      </c:pt>
                      <c:pt idx="662">
                        <c:v>44789</c:v>
                      </c:pt>
                      <c:pt idx="663">
                        <c:v>44790</c:v>
                      </c:pt>
                      <c:pt idx="664">
                        <c:v>44791</c:v>
                      </c:pt>
                      <c:pt idx="665">
                        <c:v>44792</c:v>
                      </c:pt>
                      <c:pt idx="666">
                        <c:v>44795</c:v>
                      </c:pt>
                      <c:pt idx="667">
                        <c:v>44796</c:v>
                      </c:pt>
                      <c:pt idx="668">
                        <c:v>44797</c:v>
                      </c:pt>
                      <c:pt idx="669">
                        <c:v>44798</c:v>
                      </c:pt>
                      <c:pt idx="670">
                        <c:v>44799</c:v>
                      </c:pt>
                      <c:pt idx="671">
                        <c:v>44803</c:v>
                      </c:pt>
                      <c:pt idx="672">
                        <c:v>44804</c:v>
                      </c:pt>
                      <c:pt idx="673">
                        <c:v>44805</c:v>
                      </c:pt>
                      <c:pt idx="674">
                        <c:v>44806</c:v>
                      </c:pt>
                      <c:pt idx="675">
                        <c:v>44809</c:v>
                      </c:pt>
                      <c:pt idx="676">
                        <c:v>44810</c:v>
                      </c:pt>
                      <c:pt idx="677">
                        <c:v>44811</c:v>
                      </c:pt>
                      <c:pt idx="678">
                        <c:v>44812</c:v>
                      </c:pt>
                      <c:pt idx="679">
                        <c:v>44813</c:v>
                      </c:pt>
                      <c:pt idx="680">
                        <c:v>44816</c:v>
                      </c:pt>
                      <c:pt idx="681">
                        <c:v>44817</c:v>
                      </c:pt>
                      <c:pt idx="682">
                        <c:v>44818</c:v>
                      </c:pt>
                      <c:pt idx="683">
                        <c:v>44819</c:v>
                      </c:pt>
                      <c:pt idx="684">
                        <c:v>44820</c:v>
                      </c:pt>
                      <c:pt idx="685">
                        <c:v>44824</c:v>
                      </c:pt>
                      <c:pt idx="686">
                        <c:v>44825</c:v>
                      </c:pt>
                      <c:pt idx="687">
                        <c:v>44826</c:v>
                      </c:pt>
                      <c:pt idx="688">
                        <c:v>44827</c:v>
                      </c:pt>
                      <c:pt idx="689">
                        <c:v>44830</c:v>
                      </c:pt>
                      <c:pt idx="690">
                        <c:v>44831</c:v>
                      </c:pt>
                      <c:pt idx="691">
                        <c:v>44832</c:v>
                      </c:pt>
                      <c:pt idx="692">
                        <c:v>44833</c:v>
                      </c:pt>
                      <c:pt idx="693">
                        <c:v>44834</c:v>
                      </c:pt>
                      <c:pt idx="694">
                        <c:v>44837</c:v>
                      </c:pt>
                      <c:pt idx="695">
                        <c:v>44838</c:v>
                      </c:pt>
                      <c:pt idx="696">
                        <c:v>44839</c:v>
                      </c:pt>
                      <c:pt idx="697">
                        <c:v>44840</c:v>
                      </c:pt>
                      <c:pt idx="698">
                        <c:v>44841</c:v>
                      </c:pt>
                      <c:pt idx="699">
                        <c:v>44844</c:v>
                      </c:pt>
                      <c:pt idx="700">
                        <c:v>44845</c:v>
                      </c:pt>
                      <c:pt idx="701">
                        <c:v>44846</c:v>
                      </c:pt>
                      <c:pt idx="702">
                        <c:v>44847</c:v>
                      </c:pt>
                      <c:pt idx="703">
                        <c:v>44848</c:v>
                      </c:pt>
                      <c:pt idx="704">
                        <c:v>44851</c:v>
                      </c:pt>
                      <c:pt idx="705">
                        <c:v>44852</c:v>
                      </c:pt>
                      <c:pt idx="706">
                        <c:v>44853</c:v>
                      </c:pt>
                      <c:pt idx="707">
                        <c:v>44854</c:v>
                      </c:pt>
                      <c:pt idx="708">
                        <c:v>44855</c:v>
                      </c:pt>
                      <c:pt idx="709">
                        <c:v>44858</c:v>
                      </c:pt>
                      <c:pt idx="710">
                        <c:v>44859</c:v>
                      </c:pt>
                      <c:pt idx="711">
                        <c:v>44860</c:v>
                      </c:pt>
                      <c:pt idx="712">
                        <c:v>44861</c:v>
                      </c:pt>
                      <c:pt idx="713">
                        <c:v>44862</c:v>
                      </c:pt>
                      <c:pt idx="714">
                        <c:v>44865</c:v>
                      </c:pt>
                      <c:pt idx="715">
                        <c:v>44866</c:v>
                      </c:pt>
                      <c:pt idx="716">
                        <c:v>44867</c:v>
                      </c:pt>
                      <c:pt idx="717">
                        <c:v>44868</c:v>
                      </c:pt>
                      <c:pt idx="718">
                        <c:v>44869</c:v>
                      </c:pt>
                      <c:pt idx="719">
                        <c:v>44872</c:v>
                      </c:pt>
                      <c:pt idx="720">
                        <c:v>44873</c:v>
                      </c:pt>
                      <c:pt idx="721">
                        <c:v>44874</c:v>
                      </c:pt>
                      <c:pt idx="722">
                        <c:v>44875</c:v>
                      </c:pt>
                      <c:pt idx="723">
                        <c:v>44876</c:v>
                      </c:pt>
                      <c:pt idx="724">
                        <c:v>44879</c:v>
                      </c:pt>
                      <c:pt idx="725">
                        <c:v>44880</c:v>
                      </c:pt>
                      <c:pt idx="726">
                        <c:v>44881</c:v>
                      </c:pt>
                      <c:pt idx="727">
                        <c:v>44882</c:v>
                      </c:pt>
                      <c:pt idx="728">
                        <c:v>44883</c:v>
                      </c:pt>
                      <c:pt idx="729">
                        <c:v>44886</c:v>
                      </c:pt>
                      <c:pt idx="730">
                        <c:v>44887</c:v>
                      </c:pt>
                      <c:pt idx="731">
                        <c:v>44888</c:v>
                      </c:pt>
                      <c:pt idx="732">
                        <c:v>44889</c:v>
                      </c:pt>
                      <c:pt idx="733">
                        <c:v>44890</c:v>
                      </c:pt>
                      <c:pt idx="734">
                        <c:v>44893</c:v>
                      </c:pt>
                      <c:pt idx="735">
                        <c:v>44894</c:v>
                      </c:pt>
                      <c:pt idx="736">
                        <c:v>44895</c:v>
                      </c:pt>
                      <c:pt idx="737">
                        <c:v>44896</c:v>
                      </c:pt>
                      <c:pt idx="738">
                        <c:v>44897</c:v>
                      </c:pt>
                      <c:pt idx="739">
                        <c:v>44900</c:v>
                      </c:pt>
                      <c:pt idx="740">
                        <c:v>44901</c:v>
                      </c:pt>
                      <c:pt idx="741">
                        <c:v>44902</c:v>
                      </c:pt>
                      <c:pt idx="742">
                        <c:v>44903</c:v>
                      </c:pt>
                      <c:pt idx="743">
                        <c:v>44904</c:v>
                      </c:pt>
                      <c:pt idx="744">
                        <c:v>44907</c:v>
                      </c:pt>
                      <c:pt idx="745">
                        <c:v>44908</c:v>
                      </c:pt>
                      <c:pt idx="746">
                        <c:v>44909</c:v>
                      </c:pt>
                      <c:pt idx="747">
                        <c:v>44910</c:v>
                      </c:pt>
                      <c:pt idx="748">
                        <c:v>44911</c:v>
                      </c:pt>
                      <c:pt idx="749">
                        <c:v>44914</c:v>
                      </c:pt>
                      <c:pt idx="750">
                        <c:v>44915</c:v>
                      </c:pt>
                      <c:pt idx="751">
                        <c:v>44916</c:v>
                      </c:pt>
                      <c:pt idx="752">
                        <c:v>44917</c:v>
                      </c:pt>
                      <c:pt idx="753">
                        <c:v>44918</c:v>
                      </c:pt>
                      <c:pt idx="754">
                        <c:v>44923</c:v>
                      </c:pt>
                      <c:pt idx="755">
                        <c:v>44924</c:v>
                      </c:pt>
                      <c:pt idx="756">
                        <c:v>44925</c:v>
                      </c:pt>
                      <c:pt idx="757">
                        <c:v>44929</c:v>
                      </c:pt>
                      <c:pt idx="758">
                        <c:v>44930</c:v>
                      </c:pt>
                      <c:pt idx="759">
                        <c:v>44931</c:v>
                      </c:pt>
                      <c:pt idx="760">
                        <c:v>44932</c:v>
                      </c:pt>
                      <c:pt idx="761">
                        <c:v>44935</c:v>
                      </c:pt>
                      <c:pt idx="762">
                        <c:v>44936</c:v>
                      </c:pt>
                      <c:pt idx="763">
                        <c:v>44937</c:v>
                      </c:pt>
                      <c:pt idx="764">
                        <c:v>44938</c:v>
                      </c:pt>
                      <c:pt idx="765">
                        <c:v>44939</c:v>
                      </c:pt>
                      <c:pt idx="766">
                        <c:v>44942</c:v>
                      </c:pt>
                      <c:pt idx="767">
                        <c:v>44943</c:v>
                      </c:pt>
                      <c:pt idx="768">
                        <c:v>44944</c:v>
                      </c:pt>
                      <c:pt idx="769">
                        <c:v>44945</c:v>
                      </c:pt>
                      <c:pt idx="770">
                        <c:v>44946</c:v>
                      </c:pt>
                      <c:pt idx="771">
                        <c:v>44949</c:v>
                      </c:pt>
                      <c:pt idx="772">
                        <c:v>44950</c:v>
                      </c:pt>
                      <c:pt idx="773">
                        <c:v>44951</c:v>
                      </c:pt>
                      <c:pt idx="774">
                        <c:v>44952</c:v>
                      </c:pt>
                      <c:pt idx="775">
                        <c:v>44953</c:v>
                      </c:pt>
                      <c:pt idx="776">
                        <c:v>44956</c:v>
                      </c:pt>
                      <c:pt idx="777">
                        <c:v>44957</c:v>
                      </c:pt>
                      <c:pt idx="778">
                        <c:v>44958</c:v>
                      </c:pt>
                      <c:pt idx="779">
                        <c:v>44959</c:v>
                      </c:pt>
                      <c:pt idx="780">
                        <c:v>44960</c:v>
                      </c:pt>
                      <c:pt idx="781">
                        <c:v>44963</c:v>
                      </c:pt>
                      <c:pt idx="782">
                        <c:v>44964</c:v>
                      </c:pt>
                      <c:pt idx="783">
                        <c:v>44965</c:v>
                      </c:pt>
                      <c:pt idx="784">
                        <c:v>44966</c:v>
                      </c:pt>
                      <c:pt idx="785">
                        <c:v>44967</c:v>
                      </c:pt>
                      <c:pt idx="786">
                        <c:v>44970</c:v>
                      </c:pt>
                      <c:pt idx="787">
                        <c:v>44971</c:v>
                      </c:pt>
                      <c:pt idx="788">
                        <c:v>44972</c:v>
                      </c:pt>
                      <c:pt idx="789">
                        <c:v>44973</c:v>
                      </c:pt>
                      <c:pt idx="790">
                        <c:v>44974</c:v>
                      </c:pt>
                      <c:pt idx="791">
                        <c:v>44977</c:v>
                      </c:pt>
                      <c:pt idx="792">
                        <c:v>44978</c:v>
                      </c:pt>
                      <c:pt idx="793">
                        <c:v>44979</c:v>
                      </c:pt>
                      <c:pt idx="794">
                        <c:v>44980</c:v>
                      </c:pt>
                      <c:pt idx="795">
                        <c:v>44981</c:v>
                      </c:pt>
                      <c:pt idx="796">
                        <c:v>44984</c:v>
                      </c:pt>
                      <c:pt idx="797">
                        <c:v>44985</c:v>
                      </c:pt>
                      <c:pt idx="798">
                        <c:v>44986</c:v>
                      </c:pt>
                      <c:pt idx="799">
                        <c:v>44987</c:v>
                      </c:pt>
                      <c:pt idx="800">
                        <c:v>44988</c:v>
                      </c:pt>
                      <c:pt idx="801">
                        <c:v>44991</c:v>
                      </c:pt>
                      <c:pt idx="802">
                        <c:v>44992</c:v>
                      </c:pt>
                      <c:pt idx="803">
                        <c:v>44993</c:v>
                      </c:pt>
                      <c:pt idx="804">
                        <c:v>44994</c:v>
                      </c:pt>
                      <c:pt idx="805">
                        <c:v>44995</c:v>
                      </c:pt>
                      <c:pt idx="806">
                        <c:v>44998</c:v>
                      </c:pt>
                      <c:pt idx="807">
                        <c:v>44999</c:v>
                      </c:pt>
                      <c:pt idx="808">
                        <c:v>45000</c:v>
                      </c:pt>
                      <c:pt idx="809">
                        <c:v>45001</c:v>
                      </c:pt>
                      <c:pt idx="810">
                        <c:v>45002</c:v>
                      </c:pt>
                      <c:pt idx="811">
                        <c:v>45005</c:v>
                      </c:pt>
                      <c:pt idx="812">
                        <c:v>45006</c:v>
                      </c:pt>
                      <c:pt idx="813">
                        <c:v>45007</c:v>
                      </c:pt>
                      <c:pt idx="814">
                        <c:v>45008</c:v>
                      </c:pt>
                      <c:pt idx="815">
                        <c:v>45009</c:v>
                      </c:pt>
                      <c:pt idx="816">
                        <c:v>45012</c:v>
                      </c:pt>
                      <c:pt idx="817">
                        <c:v>45013</c:v>
                      </c:pt>
                      <c:pt idx="818">
                        <c:v>45014</c:v>
                      </c:pt>
                      <c:pt idx="819">
                        <c:v>45015</c:v>
                      </c:pt>
                      <c:pt idx="820">
                        <c:v>45016</c:v>
                      </c:pt>
                      <c:pt idx="821">
                        <c:v>45019</c:v>
                      </c:pt>
                      <c:pt idx="822">
                        <c:v>45020</c:v>
                      </c:pt>
                      <c:pt idx="823">
                        <c:v>45021</c:v>
                      </c:pt>
                      <c:pt idx="824">
                        <c:v>45022</c:v>
                      </c:pt>
                      <c:pt idx="825">
                        <c:v>45027</c:v>
                      </c:pt>
                      <c:pt idx="826">
                        <c:v>45028</c:v>
                      </c:pt>
                      <c:pt idx="827">
                        <c:v>45029</c:v>
                      </c:pt>
                      <c:pt idx="828">
                        <c:v>45030</c:v>
                      </c:pt>
                      <c:pt idx="829">
                        <c:v>45033</c:v>
                      </c:pt>
                      <c:pt idx="830">
                        <c:v>45034</c:v>
                      </c:pt>
                      <c:pt idx="831">
                        <c:v>45035</c:v>
                      </c:pt>
                      <c:pt idx="832">
                        <c:v>45036</c:v>
                      </c:pt>
                      <c:pt idx="833">
                        <c:v>45037</c:v>
                      </c:pt>
                      <c:pt idx="834">
                        <c:v>45040</c:v>
                      </c:pt>
                      <c:pt idx="835">
                        <c:v>45041</c:v>
                      </c:pt>
                      <c:pt idx="836">
                        <c:v>45042</c:v>
                      </c:pt>
                      <c:pt idx="837">
                        <c:v>45043</c:v>
                      </c:pt>
                      <c:pt idx="838">
                        <c:v>45044</c:v>
                      </c:pt>
                      <c:pt idx="839">
                        <c:v>45048</c:v>
                      </c:pt>
                      <c:pt idx="840">
                        <c:v>45049</c:v>
                      </c:pt>
                      <c:pt idx="841">
                        <c:v>45050</c:v>
                      </c:pt>
                      <c:pt idx="842">
                        <c:v>45051</c:v>
                      </c:pt>
                      <c:pt idx="843">
                        <c:v>45055</c:v>
                      </c:pt>
                      <c:pt idx="844">
                        <c:v>45056</c:v>
                      </c:pt>
                      <c:pt idx="845">
                        <c:v>45057</c:v>
                      </c:pt>
                      <c:pt idx="846">
                        <c:v>45058</c:v>
                      </c:pt>
                      <c:pt idx="847">
                        <c:v>45061</c:v>
                      </c:pt>
                      <c:pt idx="848">
                        <c:v>45062</c:v>
                      </c:pt>
                      <c:pt idx="849">
                        <c:v>45063</c:v>
                      </c:pt>
                      <c:pt idx="850">
                        <c:v>45064</c:v>
                      </c:pt>
                      <c:pt idx="851">
                        <c:v>45065</c:v>
                      </c:pt>
                      <c:pt idx="852">
                        <c:v>45068</c:v>
                      </c:pt>
                      <c:pt idx="853">
                        <c:v>45069</c:v>
                      </c:pt>
                      <c:pt idx="854">
                        <c:v>45070</c:v>
                      </c:pt>
                      <c:pt idx="855">
                        <c:v>45071</c:v>
                      </c:pt>
                      <c:pt idx="856">
                        <c:v>45072</c:v>
                      </c:pt>
                      <c:pt idx="857">
                        <c:v>45076</c:v>
                      </c:pt>
                      <c:pt idx="858">
                        <c:v>45077</c:v>
                      </c:pt>
                      <c:pt idx="859">
                        <c:v>45078</c:v>
                      </c:pt>
                      <c:pt idx="860">
                        <c:v>45079</c:v>
                      </c:pt>
                      <c:pt idx="861">
                        <c:v>45082</c:v>
                      </c:pt>
                      <c:pt idx="862">
                        <c:v>45083</c:v>
                      </c:pt>
                      <c:pt idx="863">
                        <c:v>45084</c:v>
                      </c:pt>
                      <c:pt idx="864">
                        <c:v>45085</c:v>
                      </c:pt>
                      <c:pt idx="865">
                        <c:v>45086</c:v>
                      </c:pt>
                      <c:pt idx="866">
                        <c:v>45089</c:v>
                      </c:pt>
                      <c:pt idx="867">
                        <c:v>45090</c:v>
                      </c:pt>
                      <c:pt idx="868">
                        <c:v>45091</c:v>
                      </c:pt>
                      <c:pt idx="869">
                        <c:v>45092</c:v>
                      </c:pt>
                      <c:pt idx="870">
                        <c:v>45093</c:v>
                      </c:pt>
                      <c:pt idx="871">
                        <c:v>45096</c:v>
                      </c:pt>
                      <c:pt idx="872">
                        <c:v>45097</c:v>
                      </c:pt>
                      <c:pt idx="873">
                        <c:v>45098</c:v>
                      </c:pt>
                      <c:pt idx="874">
                        <c:v>45099</c:v>
                      </c:pt>
                      <c:pt idx="875">
                        <c:v>45100</c:v>
                      </c:pt>
                      <c:pt idx="876">
                        <c:v>45103</c:v>
                      </c:pt>
                      <c:pt idx="877">
                        <c:v>45104</c:v>
                      </c:pt>
                      <c:pt idx="878">
                        <c:v>45105</c:v>
                      </c:pt>
                      <c:pt idx="879">
                        <c:v>45106</c:v>
                      </c:pt>
                      <c:pt idx="880">
                        <c:v>45107</c:v>
                      </c:pt>
                      <c:pt idx="881">
                        <c:v>45110</c:v>
                      </c:pt>
                      <c:pt idx="882">
                        <c:v>45111</c:v>
                      </c:pt>
                      <c:pt idx="883">
                        <c:v>45112</c:v>
                      </c:pt>
                      <c:pt idx="884">
                        <c:v>45113</c:v>
                      </c:pt>
                      <c:pt idx="885">
                        <c:v>45114</c:v>
                      </c:pt>
                      <c:pt idx="886">
                        <c:v>45117</c:v>
                      </c:pt>
                      <c:pt idx="887">
                        <c:v>45118</c:v>
                      </c:pt>
                      <c:pt idx="888">
                        <c:v>45119</c:v>
                      </c:pt>
                      <c:pt idx="889">
                        <c:v>45120</c:v>
                      </c:pt>
                      <c:pt idx="890">
                        <c:v>45121</c:v>
                      </c:pt>
                      <c:pt idx="891">
                        <c:v>45124</c:v>
                      </c:pt>
                      <c:pt idx="892">
                        <c:v>45125</c:v>
                      </c:pt>
                      <c:pt idx="893">
                        <c:v>45126</c:v>
                      </c:pt>
                      <c:pt idx="894">
                        <c:v>45127</c:v>
                      </c:pt>
                      <c:pt idx="895">
                        <c:v>45128</c:v>
                      </c:pt>
                      <c:pt idx="896">
                        <c:v>45131</c:v>
                      </c:pt>
                      <c:pt idx="897">
                        <c:v>45132</c:v>
                      </c:pt>
                      <c:pt idx="898">
                        <c:v>45133</c:v>
                      </c:pt>
                      <c:pt idx="899">
                        <c:v>45134</c:v>
                      </c:pt>
                      <c:pt idx="900">
                        <c:v>45135</c:v>
                      </c:pt>
                      <c:pt idx="901">
                        <c:v>45138</c:v>
                      </c:pt>
                      <c:pt idx="902">
                        <c:v>45139</c:v>
                      </c:pt>
                      <c:pt idx="903">
                        <c:v>45140</c:v>
                      </c:pt>
                      <c:pt idx="904">
                        <c:v>45141</c:v>
                      </c:pt>
                      <c:pt idx="905">
                        <c:v>45142</c:v>
                      </c:pt>
                      <c:pt idx="906">
                        <c:v>45145</c:v>
                      </c:pt>
                      <c:pt idx="907">
                        <c:v>45146</c:v>
                      </c:pt>
                      <c:pt idx="908">
                        <c:v>45147</c:v>
                      </c:pt>
                      <c:pt idx="909">
                        <c:v>45148</c:v>
                      </c:pt>
                      <c:pt idx="910">
                        <c:v>45149</c:v>
                      </c:pt>
                      <c:pt idx="911">
                        <c:v>45152</c:v>
                      </c:pt>
                      <c:pt idx="912">
                        <c:v>45153</c:v>
                      </c:pt>
                      <c:pt idx="913">
                        <c:v>45154</c:v>
                      </c:pt>
                      <c:pt idx="914">
                        <c:v>45155</c:v>
                      </c:pt>
                      <c:pt idx="915">
                        <c:v>45156</c:v>
                      </c:pt>
                      <c:pt idx="916">
                        <c:v>45159</c:v>
                      </c:pt>
                      <c:pt idx="917">
                        <c:v>45160</c:v>
                      </c:pt>
                      <c:pt idx="918">
                        <c:v>45161</c:v>
                      </c:pt>
                      <c:pt idx="919">
                        <c:v>45162</c:v>
                      </c:pt>
                      <c:pt idx="920">
                        <c:v>45163</c:v>
                      </c:pt>
                      <c:pt idx="921">
                        <c:v>45167</c:v>
                      </c:pt>
                      <c:pt idx="922">
                        <c:v>45168</c:v>
                      </c:pt>
                      <c:pt idx="923">
                        <c:v>45169</c:v>
                      </c:pt>
                      <c:pt idx="924">
                        <c:v>45170</c:v>
                      </c:pt>
                      <c:pt idx="925">
                        <c:v>45173</c:v>
                      </c:pt>
                      <c:pt idx="926">
                        <c:v>45174</c:v>
                      </c:pt>
                      <c:pt idx="927">
                        <c:v>45175</c:v>
                      </c:pt>
                      <c:pt idx="928">
                        <c:v>45176</c:v>
                      </c:pt>
                      <c:pt idx="929">
                        <c:v>45177</c:v>
                      </c:pt>
                      <c:pt idx="930">
                        <c:v>45180</c:v>
                      </c:pt>
                      <c:pt idx="931">
                        <c:v>45181</c:v>
                      </c:pt>
                      <c:pt idx="932">
                        <c:v>45182</c:v>
                      </c:pt>
                      <c:pt idx="933">
                        <c:v>45183</c:v>
                      </c:pt>
                      <c:pt idx="934">
                        <c:v>45184</c:v>
                      </c:pt>
                      <c:pt idx="935">
                        <c:v>45187</c:v>
                      </c:pt>
                      <c:pt idx="936">
                        <c:v>45188</c:v>
                      </c:pt>
                      <c:pt idx="937">
                        <c:v>45189</c:v>
                      </c:pt>
                      <c:pt idx="938">
                        <c:v>45190</c:v>
                      </c:pt>
                      <c:pt idx="939">
                        <c:v>45191</c:v>
                      </c:pt>
                      <c:pt idx="940">
                        <c:v>45194</c:v>
                      </c:pt>
                      <c:pt idx="941">
                        <c:v>45195</c:v>
                      </c:pt>
                      <c:pt idx="942">
                        <c:v>45196</c:v>
                      </c:pt>
                      <c:pt idx="943">
                        <c:v>45197</c:v>
                      </c:pt>
                      <c:pt idx="944">
                        <c:v>45198</c:v>
                      </c:pt>
                      <c:pt idx="945">
                        <c:v>45201</c:v>
                      </c:pt>
                      <c:pt idx="946">
                        <c:v>45202</c:v>
                      </c:pt>
                      <c:pt idx="947">
                        <c:v>45203</c:v>
                      </c:pt>
                      <c:pt idx="948">
                        <c:v>45204</c:v>
                      </c:pt>
                      <c:pt idx="949">
                        <c:v>45205</c:v>
                      </c:pt>
                      <c:pt idx="950">
                        <c:v>45208</c:v>
                      </c:pt>
                      <c:pt idx="951">
                        <c:v>45209</c:v>
                      </c:pt>
                      <c:pt idx="952">
                        <c:v>45210</c:v>
                      </c:pt>
                      <c:pt idx="953">
                        <c:v>45211</c:v>
                      </c:pt>
                      <c:pt idx="954">
                        <c:v>45212</c:v>
                      </c:pt>
                      <c:pt idx="955">
                        <c:v>45215</c:v>
                      </c:pt>
                      <c:pt idx="956">
                        <c:v>45216</c:v>
                      </c:pt>
                      <c:pt idx="957">
                        <c:v>45217</c:v>
                      </c:pt>
                      <c:pt idx="958">
                        <c:v>45218</c:v>
                      </c:pt>
                      <c:pt idx="959">
                        <c:v>45219</c:v>
                      </c:pt>
                      <c:pt idx="960">
                        <c:v>45222</c:v>
                      </c:pt>
                      <c:pt idx="961">
                        <c:v>45223</c:v>
                      </c:pt>
                      <c:pt idx="962">
                        <c:v>45224</c:v>
                      </c:pt>
                      <c:pt idx="963">
                        <c:v>45225</c:v>
                      </c:pt>
                      <c:pt idx="964">
                        <c:v>45226</c:v>
                      </c:pt>
                      <c:pt idx="965">
                        <c:v>45229</c:v>
                      </c:pt>
                      <c:pt idx="966">
                        <c:v>45230</c:v>
                      </c:pt>
                      <c:pt idx="967">
                        <c:v>45231</c:v>
                      </c:pt>
                      <c:pt idx="968">
                        <c:v>45232</c:v>
                      </c:pt>
                      <c:pt idx="969">
                        <c:v>45233</c:v>
                      </c:pt>
                      <c:pt idx="970">
                        <c:v>45236</c:v>
                      </c:pt>
                      <c:pt idx="971">
                        <c:v>45237</c:v>
                      </c:pt>
                      <c:pt idx="972">
                        <c:v>45238</c:v>
                      </c:pt>
                      <c:pt idx="973">
                        <c:v>45239</c:v>
                      </c:pt>
                      <c:pt idx="974">
                        <c:v>45240</c:v>
                      </c:pt>
                      <c:pt idx="975">
                        <c:v>45243</c:v>
                      </c:pt>
                      <c:pt idx="976">
                        <c:v>45244</c:v>
                      </c:pt>
                      <c:pt idx="977">
                        <c:v>45245</c:v>
                      </c:pt>
                      <c:pt idx="978">
                        <c:v>45246</c:v>
                      </c:pt>
                      <c:pt idx="979">
                        <c:v>45247</c:v>
                      </c:pt>
                      <c:pt idx="980">
                        <c:v>45250</c:v>
                      </c:pt>
                      <c:pt idx="981">
                        <c:v>45251</c:v>
                      </c:pt>
                      <c:pt idx="982">
                        <c:v>45252</c:v>
                      </c:pt>
                      <c:pt idx="983">
                        <c:v>45253</c:v>
                      </c:pt>
                      <c:pt idx="984">
                        <c:v>45254</c:v>
                      </c:pt>
                      <c:pt idx="985">
                        <c:v>45257</c:v>
                      </c:pt>
                      <c:pt idx="986">
                        <c:v>45258</c:v>
                      </c:pt>
                      <c:pt idx="987">
                        <c:v>45259</c:v>
                      </c:pt>
                      <c:pt idx="988">
                        <c:v>45260</c:v>
                      </c:pt>
                      <c:pt idx="989">
                        <c:v>45261</c:v>
                      </c:pt>
                      <c:pt idx="990">
                        <c:v>45264</c:v>
                      </c:pt>
                      <c:pt idx="991">
                        <c:v>45265</c:v>
                      </c:pt>
                      <c:pt idx="992">
                        <c:v>45266</c:v>
                      </c:pt>
                      <c:pt idx="993">
                        <c:v>45267</c:v>
                      </c:pt>
                      <c:pt idx="994">
                        <c:v>45268</c:v>
                      </c:pt>
                      <c:pt idx="995">
                        <c:v>45271</c:v>
                      </c:pt>
                      <c:pt idx="996">
                        <c:v>45272</c:v>
                      </c:pt>
                      <c:pt idx="997">
                        <c:v>45273</c:v>
                      </c:pt>
                      <c:pt idx="998">
                        <c:v>45274</c:v>
                      </c:pt>
                      <c:pt idx="999">
                        <c:v>45275</c:v>
                      </c:pt>
                      <c:pt idx="1000">
                        <c:v>45278</c:v>
                      </c:pt>
                      <c:pt idx="1001">
                        <c:v>45279</c:v>
                      </c:pt>
                      <c:pt idx="1002">
                        <c:v>45280</c:v>
                      </c:pt>
                      <c:pt idx="1003">
                        <c:v>45281</c:v>
                      </c:pt>
                      <c:pt idx="1004">
                        <c:v>45282</c:v>
                      </c:pt>
                      <c:pt idx="1005">
                        <c:v>45287</c:v>
                      </c:pt>
                      <c:pt idx="1006">
                        <c:v>45288</c:v>
                      </c:pt>
                      <c:pt idx="1007">
                        <c:v>45289</c:v>
                      </c:pt>
                      <c:pt idx="1008">
                        <c:v>45293</c:v>
                      </c:pt>
                      <c:pt idx="1009">
                        <c:v>45294</c:v>
                      </c:pt>
                      <c:pt idx="1010">
                        <c:v>45295</c:v>
                      </c:pt>
                      <c:pt idx="1011">
                        <c:v>45296</c:v>
                      </c:pt>
                      <c:pt idx="1012">
                        <c:v>45299</c:v>
                      </c:pt>
                      <c:pt idx="1013">
                        <c:v>45300</c:v>
                      </c:pt>
                      <c:pt idx="1014">
                        <c:v>45301</c:v>
                      </c:pt>
                      <c:pt idx="1015">
                        <c:v>45302</c:v>
                      </c:pt>
                      <c:pt idx="1016">
                        <c:v>45303</c:v>
                      </c:pt>
                      <c:pt idx="1017">
                        <c:v>45306</c:v>
                      </c:pt>
                      <c:pt idx="1018">
                        <c:v>45307</c:v>
                      </c:pt>
                      <c:pt idx="1019">
                        <c:v>45308</c:v>
                      </c:pt>
                      <c:pt idx="1020">
                        <c:v>45309</c:v>
                      </c:pt>
                      <c:pt idx="1021">
                        <c:v>45310</c:v>
                      </c:pt>
                      <c:pt idx="1022">
                        <c:v>45313</c:v>
                      </c:pt>
                      <c:pt idx="1023">
                        <c:v>45314</c:v>
                      </c:pt>
                      <c:pt idx="1024">
                        <c:v>45315</c:v>
                      </c:pt>
                      <c:pt idx="1025">
                        <c:v>45316</c:v>
                      </c:pt>
                      <c:pt idx="1026">
                        <c:v>45317</c:v>
                      </c:pt>
                      <c:pt idx="1027">
                        <c:v>45320</c:v>
                      </c:pt>
                      <c:pt idx="1028">
                        <c:v>45321</c:v>
                      </c:pt>
                      <c:pt idx="1029">
                        <c:v>45322</c:v>
                      </c:pt>
                      <c:pt idx="1030">
                        <c:v>45323</c:v>
                      </c:pt>
                      <c:pt idx="1031">
                        <c:v>45324</c:v>
                      </c:pt>
                      <c:pt idx="1032">
                        <c:v>45327</c:v>
                      </c:pt>
                      <c:pt idx="1033">
                        <c:v>45328</c:v>
                      </c:pt>
                      <c:pt idx="1034">
                        <c:v>45329</c:v>
                      </c:pt>
                      <c:pt idx="1035">
                        <c:v>45330</c:v>
                      </c:pt>
                      <c:pt idx="1036">
                        <c:v>45331</c:v>
                      </c:pt>
                      <c:pt idx="1037">
                        <c:v>45334</c:v>
                      </c:pt>
                      <c:pt idx="1038">
                        <c:v>45335</c:v>
                      </c:pt>
                      <c:pt idx="1039">
                        <c:v>45336</c:v>
                      </c:pt>
                      <c:pt idx="1040">
                        <c:v>45337</c:v>
                      </c:pt>
                      <c:pt idx="1041">
                        <c:v>45338</c:v>
                      </c:pt>
                      <c:pt idx="1042">
                        <c:v>45341</c:v>
                      </c:pt>
                      <c:pt idx="1043">
                        <c:v>45342</c:v>
                      </c:pt>
                      <c:pt idx="1044">
                        <c:v>45343</c:v>
                      </c:pt>
                      <c:pt idx="1045">
                        <c:v>45344</c:v>
                      </c:pt>
                      <c:pt idx="1046">
                        <c:v>45345</c:v>
                      </c:pt>
                      <c:pt idx="1047">
                        <c:v>45348</c:v>
                      </c:pt>
                      <c:pt idx="1048">
                        <c:v>45349</c:v>
                      </c:pt>
                      <c:pt idx="1049">
                        <c:v>45350</c:v>
                      </c:pt>
                      <c:pt idx="1050">
                        <c:v>45351</c:v>
                      </c:pt>
                      <c:pt idx="1051">
                        <c:v>45352</c:v>
                      </c:pt>
                      <c:pt idx="1052">
                        <c:v>45355</c:v>
                      </c:pt>
                      <c:pt idx="1053">
                        <c:v>45356</c:v>
                      </c:pt>
                      <c:pt idx="1054">
                        <c:v>45357</c:v>
                      </c:pt>
                      <c:pt idx="1055">
                        <c:v>45358</c:v>
                      </c:pt>
                      <c:pt idx="1056">
                        <c:v>45359</c:v>
                      </c:pt>
                      <c:pt idx="1057">
                        <c:v>45362</c:v>
                      </c:pt>
                      <c:pt idx="1058">
                        <c:v>45363</c:v>
                      </c:pt>
                      <c:pt idx="1059">
                        <c:v>45364</c:v>
                      </c:pt>
                      <c:pt idx="1060">
                        <c:v>45365</c:v>
                      </c:pt>
                      <c:pt idx="1061">
                        <c:v>45366</c:v>
                      </c:pt>
                      <c:pt idx="1062">
                        <c:v>45369</c:v>
                      </c:pt>
                      <c:pt idx="1063">
                        <c:v>45370</c:v>
                      </c:pt>
                      <c:pt idx="1064">
                        <c:v>45371</c:v>
                      </c:pt>
                      <c:pt idx="1065">
                        <c:v>45372</c:v>
                      </c:pt>
                      <c:pt idx="1066">
                        <c:v>45373</c:v>
                      </c:pt>
                      <c:pt idx="1067">
                        <c:v>45376</c:v>
                      </c:pt>
                      <c:pt idx="1068">
                        <c:v>45377</c:v>
                      </c:pt>
                      <c:pt idx="1069">
                        <c:v>45378</c:v>
                      </c:pt>
                      <c:pt idx="1070">
                        <c:v>45379</c:v>
                      </c:pt>
                      <c:pt idx="1071">
                        <c:v>45384</c:v>
                      </c:pt>
                      <c:pt idx="1072">
                        <c:v>45385</c:v>
                      </c:pt>
                      <c:pt idx="1073">
                        <c:v>45386</c:v>
                      </c:pt>
                      <c:pt idx="1074">
                        <c:v>45387</c:v>
                      </c:pt>
                      <c:pt idx="1075">
                        <c:v>45390</c:v>
                      </c:pt>
                      <c:pt idx="1076">
                        <c:v>45391</c:v>
                      </c:pt>
                      <c:pt idx="1077">
                        <c:v>45392</c:v>
                      </c:pt>
                      <c:pt idx="1078">
                        <c:v>45393</c:v>
                      </c:pt>
                      <c:pt idx="1079">
                        <c:v>45394</c:v>
                      </c:pt>
                      <c:pt idx="1080">
                        <c:v>45397</c:v>
                      </c:pt>
                      <c:pt idx="1081">
                        <c:v>45398</c:v>
                      </c:pt>
                      <c:pt idx="1082">
                        <c:v>45399</c:v>
                      </c:pt>
                      <c:pt idx="1083">
                        <c:v>45400</c:v>
                      </c:pt>
                      <c:pt idx="1084">
                        <c:v>45401</c:v>
                      </c:pt>
                      <c:pt idx="1085">
                        <c:v>45404</c:v>
                      </c:pt>
                      <c:pt idx="1086">
                        <c:v>45405</c:v>
                      </c:pt>
                      <c:pt idx="1087">
                        <c:v>45406</c:v>
                      </c:pt>
                      <c:pt idx="1088">
                        <c:v>45407</c:v>
                      </c:pt>
                      <c:pt idx="1089">
                        <c:v>45408</c:v>
                      </c:pt>
                      <c:pt idx="1090">
                        <c:v>45411</c:v>
                      </c:pt>
                      <c:pt idx="1091">
                        <c:v>45412</c:v>
                      </c:pt>
                      <c:pt idx="1092">
                        <c:v>45413</c:v>
                      </c:pt>
                      <c:pt idx="1093">
                        <c:v>45414</c:v>
                      </c:pt>
                      <c:pt idx="1094">
                        <c:v>45415</c:v>
                      </c:pt>
                      <c:pt idx="1095">
                        <c:v>45419</c:v>
                      </c:pt>
                      <c:pt idx="1096">
                        <c:v>45420</c:v>
                      </c:pt>
                      <c:pt idx="1097">
                        <c:v>45421</c:v>
                      </c:pt>
                      <c:pt idx="1098">
                        <c:v>45422</c:v>
                      </c:pt>
                      <c:pt idx="1099">
                        <c:v>45425</c:v>
                      </c:pt>
                      <c:pt idx="1100">
                        <c:v>45426</c:v>
                      </c:pt>
                      <c:pt idx="1101">
                        <c:v>45427</c:v>
                      </c:pt>
                      <c:pt idx="1102">
                        <c:v>45428</c:v>
                      </c:pt>
                      <c:pt idx="1103">
                        <c:v>45429</c:v>
                      </c:pt>
                      <c:pt idx="1104">
                        <c:v>45432</c:v>
                      </c:pt>
                      <c:pt idx="1105">
                        <c:v>45433</c:v>
                      </c:pt>
                      <c:pt idx="1106">
                        <c:v>45434</c:v>
                      </c:pt>
                      <c:pt idx="1107">
                        <c:v>45435</c:v>
                      </c:pt>
                      <c:pt idx="1108">
                        <c:v>45436</c:v>
                      </c:pt>
                      <c:pt idx="1109">
                        <c:v>45440</c:v>
                      </c:pt>
                      <c:pt idx="1110">
                        <c:v>45441</c:v>
                      </c:pt>
                      <c:pt idx="1111">
                        <c:v>45442</c:v>
                      </c:pt>
                      <c:pt idx="1112">
                        <c:v>45443</c:v>
                      </c:pt>
                      <c:pt idx="1113">
                        <c:v>45446</c:v>
                      </c:pt>
                      <c:pt idx="1114">
                        <c:v>45447</c:v>
                      </c:pt>
                      <c:pt idx="1115">
                        <c:v>45448</c:v>
                      </c:pt>
                      <c:pt idx="1116">
                        <c:v>45449</c:v>
                      </c:pt>
                      <c:pt idx="1117">
                        <c:v>45450</c:v>
                      </c:pt>
                      <c:pt idx="1118">
                        <c:v>45453</c:v>
                      </c:pt>
                      <c:pt idx="1119">
                        <c:v>45454</c:v>
                      </c:pt>
                      <c:pt idx="1120">
                        <c:v>45455</c:v>
                      </c:pt>
                      <c:pt idx="1121">
                        <c:v>45456</c:v>
                      </c:pt>
                      <c:pt idx="1122">
                        <c:v>45457</c:v>
                      </c:pt>
                      <c:pt idx="1123">
                        <c:v>45460</c:v>
                      </c:pt>
                      <c:pt idx="1124">
                        <c:v>45461</c:v>
                      </c:pt>
                      <c:pt idx="1125">
                        <c:v>45462</c:v>
                      </c:pt>
                      <c:pt idx="1126">
                        <c:v>45463</c:v>
                      </c:pt>
                      <c:pt idx="1127">
                        <c:v>45464</c:v>
                      </c:pt>
                      <c:pt idx="1128">
                        <c:v>45467</c:v>
                      </c:pt>
                      <c:pt idx="1129">
                        <c:v>45468</c:v>
                      </c:pt>
                      <c:pt idx="1130">
                        <c:v>45469</c:v>
                      </c:pt>
                      <c:pt idx="1131">
                        <c:v>45470</c:v>
                      </c:pt>
                      <c:pt idx="1132">
                        <c:v>45471</c:v>
                      </c:pt>
                      <c:pt idx="1133">
                        <c:v>45474</c:v>
                      </c:pt>
                      <c:pt idx="1134">
                        <c:v>45475</c:v>
                      </c:pt>
                      <c:pt idx="1135">
                        <c:v>45476</c:v>
                      </c:pt>
                      <c:pt idx="1136">
                        <c:v>45477</c:v>
                      </c:pt>
                      <c:pt idx="1137">
                        <c:v>45478</c:v>
                      </c:pt>
                      <c:pt idx="1138">
                        <c:v>45481</c:v>
                      </c:pt>
                      <c:pt idx="1139">
                        <c:v>45482</c:v>
                      </c:pt>
                      <c:pt idx="1140">
                        <c:v>45483</c:v>
                      </c:pt>
                      <c:pt idx="1141">
                        <c:v>45484</c:v>
                      </c:pt>
                      <c:pt idx="1142">
                        <c:v>45485</c:v>
                      </c:pt>
                      <c:pt idx="1143">
                        <c:v>45488</c:v>
                      </c:pt>
                      <c:pt idx="1144">
                        <c:v>45489</c:v>
                      </c:pt>
                      <c:pt idx="1145">
                        <c:v>45490</c:v>
                      </c:pt>
                      <c:pt idx="1146">
                        <c:v>45491</c:v>
                      </c:pt>
                      <c:pt idx="1147">
                        <c:v>45492</c:v>
                      </c:pt>
                      <c:pt idx="1148">
                        <c:v>45495</c:v>
                      </c:pt>
                      <c:pt idx="1149">
                        <c:v>45496</c:v>
                      </c:pt>
                      <c:pt idx="1150">
                        <c:v>45497</c:v>
                      </c:pt>
                      <c:pt idx="1151">
                        <c:v>45498</c:v>
                      </c:pt>
                      <c:pt idx="1152">
                        <c:v>45499</c:v>
                      </c:pt>
                      <c:pt idx="1153">
                        <c:v>45502</c:v>
                      </c:pt>
                      <c:pt idx="1154">
                        <c:v>45503</c:v>
                      </c:pt>
                      <c:pt idx="1155">
                        <c:v>45504</c:v>
                      </c:pt>
                      <c:pt idx="1156">
                        <c:v>45505</c:v>
                      </c:pt>
                      <c:pt idx="1157">
                        <c:v>45506</c:v>
                      </c:pt>
                      <c:pt idx="1158">
                        <c:v>45509</c:v>
                      </c:pt>
                      <c:pt idx="1159">
                        <c:v>45510</c:v>
                      </c:pt>
                      <c:pt idx="1160">
                        <c:v>45511</c:v>
                      </c:pt>
                      <c:pt idx="1161">
                        <c:v>45512</c:v>
                      </c:pt>
                      <c:pt idx="1162">
                        <c:v>45513</c:v>
                      </c:pt>
                      <c:pt idx="1163">
                        <c:v>45516</c:v>
                      </c:pt>
                      <c:pt idx="1164">
                        <c:v>45517</c:v>
                      </c:pt>
                      <c:pt idx="1165">
                        <c:v>45518</c:v>
                      </c:pt>
                      <c:pt idx="1166">
                        <c:v>45519</c:v>
                      </c:pt>
                      <c:pt idx="1167">
                        <c:v>45520</c:v>
                      </c:pt>
                      <c:pt idx="1168">
                        <c:v>45523</c:v>
                      </c:pt>
                      <c:pt idx="1169">
                        <c:v>45524</c:v>
                      </c:pt>
                      <c:pt idx="1170">
                        <c:v>45525</c:v>
                      </c:pt>
                      <c:pt idx="1171">
                        <c:v>45526</c:v>
                      </c:pt>
                      <c:pt idx="1172">
                        <c:v>45527</c:v>
                      </c:pt>
                      <c:pt idx="1173">
                        <c:v>45531</c:v>
                      </c:pt>
                      <c:pt idx="1174">
                        <c:v>45532</c:v>
                      </c:pt>
                      <c:pt idx="1175">
                        <c:v>45533</c:v>
                      </c:pt>
                      <c:pt idx="1176">
                        <c:v>45534</c:v>
                      </c:pt>
                      <c:pt idx="1177">
                        <c:v>45537</c:v>
                      </c:pt>
                      <c:pt idx="1178">
                        <c:v>45538</c:v>
                      </c:pt>
                      <c:pt idx="1179">
                        <c:v>45539</c:v>
                      </c:pt>
                      <c:pt idx="1180">
                        <c:v>45540</c:v>
                      </c:pt>
                      <c:pt idx="1181">
                        <c:v>45541</c:v>
                      </c:pt>
                      <c:pt idx="1182">
                        <c:v>45544</c:v>
                      </c:pt>
                      <c:pt idx="1183">
                        <c:v>45545</c:v>
                      </c:pt>
                      <c:pt idx="1184">
                        <c:v>45546</c:v>
                      </c:pt>
                      <c:pt idx="1185">
                        <c:v>45547</c:v>
                      </c:pt>
                      <c:pt idx="1186">
                        <c:v>45548</c:v>
                      </c:pt>
                      <c:pt idx="1187">
                        <c:v>45551</c:v>
                      </c:pt>
                      <c:pt idx="1188">
                        <c:v>45552</c:v>
                      </c:pt>
                      <c:pt idx="1189">
                        <c:v>45553</c:v>
                      </c:pt>
                      <c:pt idx="1190">
                        <c:v>45554</c:v>
                      </c:pt>
                      <c:pt idx="1191">
                        <c:v>45555</c:v>
                      </c:pt>
                      <c:pt idx="1192">
                        <c:v>45558</c:v>
                      </c:pt>
                      <c:pt idx="1193">
                        <c:v>45559</c:v>
                      </c:pt>
                      <c:pt idx="1194">
                        <c:v>45560</c:v>
                      </c:pt>
                      <c:pt idx="1195">
                        <c:v>45561</c:v>
                      </c:pt>
                      <c:pt idx="1196">
                        <c:v>45562</c:v>
                      </c:pt>
                      <c:pt idx="1197">
                        <c:v>45565</c:v>
                      </c:pt>
                      <c:pt idx="1198">
                        <c:v>45566</c:v>
                      </c:pt>
                      <c:pt idx="1199">
                        <c:v>45567</c:v>
                      </c:pt>
                      <c:pt idx="1200">
                        <c:v>45568</c:v>
                      </c:pt>
                      <c:pt idx="1201">
                        <c:v>45569</c:v>
                      </c:pt>
                      <c:pt idx="1202">
                        <c:v>45572</c:v>
                      </c:pt>
                      <c:pt idx="1203">
                        <c:v>45573</c:v>
                      </c:pt>
                      <c:pt idx="1204">
                        <c:v>45574</c:v>
                      </c:pt>
                      <c:pt idx="1205">
                        <c:v>45575</c:v>
                      </c:pt>
                      <c:pt idx="1206">
                        <c:v>45576</c:v>
                      </c:pt>
                      <c:pt idx="1207">
                        <c:v>45579</c:v>
                      </c:pt>
                      <c:pt idx="1208">
                        <c:v>45580</c:v>
                      </c:pt>
                      <c:pt idx="1209">
                        <c:v>45581</c:v>
                      </c:pt>
                      <c:pt idx="1210">
                        <c:v>45582</c:v>
                      </c:pt>
                      <c:pt idx="1211">
                        <c:v>45583</c:v>
                      </c:pt>
                      <c:pt idx="1212">
                        <c:v>45586</c:v>
                      </c:pt>
                      <c:pt idx="1213">
                        <c:v>45587</c:v>
                      </c:pt>
                      <c:pt idx="1214">
                        <c:v>45588</c:v>
                      </c:pt>
                      <c:pt idx="1215">
                        <c:v>45589</c:v>
                      </c:pt>
                      <c:pt idx="1216">
                        <c:v>45590</c:v>
                      </c:pt>
                      <c:pt idx="1217">
                        <c:v>45593</c:v>
                      </c:pt>
                      <c:pt idx="1218">
                        <c:v>45594</c:v>
                      </c:pt>
                      <c:pt idx="1219">
                        <c:v>45595</c:v>
                      </c:pt>
                      <c:pt idx="1220">
                        <c:v>45596</c:v>
                      </c:pt>
                      <c:pt idx="1221">
                        <c:v>45597</c:v>
                      </c:pt>
                      <c:pt idx="1222">
                        <c:v>45600</c:v>
                      </c:pt>
                      <c:pt idx="1223">
                        <c:v>45601</c:v>
                      </c:pt>
                      <c:pt idx="1224">
                        <c:v>45602</c:v>
                      </c:pt>
                      <c:pt idx="1225">
                        <c:v>45603</c:v>
                      </c:pt>
                      <c:pt idx="1226">
                        <c:v>45604</c:v>
                      </c:pt>
                      <c:pt idx="1227">
                        <c:v>45607</c:v>
                      </c:pt>
                      <c:pt idx="1228">
                        <c:v>45608</c:v>
                      </c:pt>
                      <c:pt idx="1229">
                        <c:v>45609</c:v>
                      </c:pt>
                      <c:pt idx="1230">
                        <c:v>45610</c:v>
                      </c:pt>
                      <c:pt idx="1231">
                        <c:v>45611</c:v>
                      </c:pt>
                      <c:pt idx="1232">
                        <c:v>45614</c:v>
                      </c:pt>
                      <c:pt idx="1233">
                        <c:v>45615</c:v>
                      </c:pt>
                      <c:pt idx="1234">
                        <c:v>45616</c:v>
                      </c:pt>
                      <c:pt idx="1235">
                        <c:v>45617</c:v>
                      </c:pt>
                      <c:pt idx="1236">
                        <c:v>45618</c:v>
                      </c:pt>
                      <c:pt idx="1237">
                        <c:v>45621</c:v>
                      </c:pt>
                      <c:pt idx="1238">
                        <c:v>45622</c:v>
                      </c:pt>
                      <c:pt idx="1239">
                        <c:v>45623</c:v>
                      </c:pt>
                      <c:pt idx="1240">
                        <c:v>45624</c:v>
                      </c:pt>
                      <c:pt idx="1241">
                        <c:v>45625</c:v>
                      </c:pt>
                      <c:pt idx="1242">
                        <c:v>45628</c:v>
                      </c:pt>
                      <c:pt idx="1243">
                        <c:v>45629</c:v>
                      </c:pt>
                      <c:pt idx="1244">
                        <c:v>45630</c:v>
                      </c:pt>
                      <c:pt idx="1245">
                        <c:v>45631</c:v>
                      </c:pt>
                      <c:pt idx="1246">
                        <c:v>45632</c:v>
                      </c:pt>
                      <c:pt idx="1247">
                        <c:v>45635</c:v>
                      </c:pt>
                      <c:pt idx="1248">
                        <c:v>45636</c:v>
                      </c:pt>
                      <c:pt idx="1249">
                        <c:v>45637</c:v>
                      </c:pt>
                      <c:pt idx="1250">
                        <c:v>45638</c:v>
                      </c:pt>
                      <c:pt idx="1251">
                        <c:v>45639</c:v>
                      </c:pt>
                      <c:pt idx="1252">
                        <c:v>45642</c:v>
                      </c:pt>
                      <c:pt idx="1253">
                        <c:v>45643</c:v>
                      </c:pt>
                      <c:pt idx="1254">
                        <c:v>45644</c:v>
                      </c:pt>
                      <c:pt idx="1255">
                        <c:v>45645</c:v>
                      </c:pt>
                      <c:pt idx="1256">
                        <c:v>45646</c:v>
                      </c:pt>
                      <c:pt idx="1257">
                        <c:v>45649</c:v>
                      </c:pt>
                      <c:pt idx="1258">
                        <c:v>45650</c:v>
                      </c:pt>
                      <c:pt idx="1259">
                        <c:v>45653</c:v>
                      </c:pt>
                      <c:pt idx="1260">
                        <c:v>45656</c:v>
                      </c:pt>
                      <c:pt idx="1261">
                        <c:v>45657</c:v>
                      </c:pt>
                      <c:pt idx="1262">
                        <c:v>45659</c:v>
                      </c:pt>
                      <c:pt idx="1263">
                        <c:v>45660</c:v>
                      </c:pt>
                      <c:pt idx="1264">
                        <c:v>45663</c:v>
                      </c:pt>
                      <c:pt idx="1265">
                        <c:v>45664</c:v>
                      </c:pt>
                      <c:pt idx="1266">
                        <c:v>45665</c:v>
                      </c:pt>
                      <c:pt idx="1267">
                        <c:v>45666</c:v>
                      </c:pt>
                      <c:pt idx="1268">
                        <c:v>45667</c:v>
                      </c:pt>
                      <c:pt idx="1269">
                        <c:v>45670</c:v>
                      </c:pt>
                      <c:pt idx="1270">
                        <c:v>45671</c:v>
                      </c:pt>
                      <c:pt idx="1271">
                        <c:v>45672</c:v>
                      </c:pt>
                      <c:pt idx="1272">
                        <c:v>45673</c:v>
                      </c:pt>
                      <c:pt idx="1273">
                        <c:v>45674</c:v>
                      </c:pt>
                      <c:pt idx="1274">
                        <c:v>45677</c:v>
                      </c:pt>
                      <c:pt idx="1275">
                        <c:v>45678</c:v>
                      </c:pt>
                      <c:pt idx="1276">
                        <c:v>45679</c:v>
                      </c:pt>
                      <c:pt idx="1277">
                        <c:v>45680</c:v>
                      </c:pt>
                      <c:pt idx="1278">
                        <c:v>45681</c:v>
                      </c:pt>
                      <c:pt idx="1279">
                        <c:v>45684</c:v>
                      </c:pt>
                      <c:pt idx="1280">
                        <c:v>45685</c:v>
                      </c:pt>
                      <c:pt idx="1281">
                        <c:v>45686</c:v>
                      </c:pt>
                      <c:pt idx="1282">
                        <c:v>45687</c:v>
                      </c:pt>
                      <c:pt idx="1283">
                        <c:v>45688</c:v>
                      </c:pt>
                      <c:pt idx="1284">
                        <c:v>45691</c:v>
                      </c:pt>
                      <c:pt idx="1285">
                        <c:v>45692</c:v>
                      </c:pt>
                      <c:pt idx="1286">
                        <c:v>45693</c:v>
                      </c:pt>
                      <c:pt idx="1287">
                        <c:v>45694</c:v>
                      </c:pt>
                      <c:pt idx="1288">
                        <c:v>45695</c:v>
                      </c:pt>
                      <c:pt idx="1289">
                        <c:v>45698</c:v>
                      </c:pt>
                      <c:pt idx="1290">
                        <c:v>45699</c:v>
                      </c:pt>
                      <c:pt idx="1291">
                        <c:v>45700</c:v>
                      </c:pt>
                      <c:pt idx="1292">
                        <c:v>45701</c:v>
                      </c:pt>
                      <c:pt idx="1293">
                        <c:v>45702</c:v>
                      </c:pt>
                      <c:pt idx="1294">
                        <c:v>45705</c:v>
                      </c:pt>
                      <c:pt idx="1295">
                        <c:v>45706</c:v>
                      </c:pt>
                      <c:pt idx="1296">
                        <c:v>45707</c:v>
                      </c:pt>
                      <c:pt idx="1297">
                        <c:v>45708</c:v>
                      </c:pt>
                      <c:pt idx="1298">
                        <c:v>45709</c:v>
                      </c:pt>
                      <c:pt idx="1299">
                        <c:v>45712</c:v>
                      </c:pt>
                      <c:pt idx="1300">
                        <c:v>45713</c:v>
                      </c:pt>
                      <c:pt idx="1301">
                        <c:v>45714</c:v>
                      </c:pt>
                      <c:pt idx="1302">
                        <c:v>45715</c:v>
                      </c:pt>
                      <c:pt idx="1303">
                        <c:v>45716</c:v>
                      </c:pt>
                      <c:pt idx="1304">
                        <c:v>45719</c:v>
                      </c:pt>
                      <c:pt idx="1305">
                        <c:v>45720</c:v>
                      </c:pt>
                      <c:pt idx="1306">
                        <c:v>45721</c:v>
                      </c:pt>
                      <c:pt idx="1307">
                        <c:v>45722</c:v>
                      </c:pt>
                      <c:pt idx="1308">
                        <c:v>45723</c:v>
                      </c:pt>
                      <c:pt idx="1309">
                        <c:v>45726</c:v>
                      </c:pt>
                      <c:pt idx="1310">
                        <c:v>45727</c:v>
                      </c:pt>
                      <c:pt idx="1311">
                        <c:v>45728</c:v>
                      </c:pt>
                      <c:pt idx="1312">
                        <c:v>45729</c:v>
                      </c:pt>
                      <c:pt idx="1313">
                        <c:v>45730</c:v>
                      </c:pt>
                      <c:pt idx="1314">
                        <c:v>45733</c:v>
                      </c:pt>
                      <c:pt idx="1315">
                        <c:v>45734</c:v>
                      </c:pt>
                      <c:pt idx="1316">
                        <c:v>45735</c:v>
                      </c:pt>
                      <c:pt idx="1317">
                        <c:v>45736</c:v>
                      </c:pt>
                      <c:pt idx="1318">
                        <c:v>45737</c:v>
                      </c:pt>
                      <c:pt idx="1319">
                        <c:v>45740</c:v>
                      </c:pt>
                      <c:pt idx="1320">
                        <c:v>45741</c:v>
                      </c:pt>
                      <c:pt idx="1321">
                        <c:v>45742</c:v>
                      </c:pt>
                      <c:pt idx="1322">
                        <c:v>45743</c:v>
                      </c:pt>
                      <c:pt idx="1323">
                        <c:v>45744</c:v>
                      </c:pt>
                      <c:pt idx="1324">
                        <c:v>45747</c:v>
                      </c:pt>
                      <c:pt idx="1325">
                        <c:v>45748</c:v>
                      </c:pt>
                      <c:pt idx="1326">
                        <c:v>45749</c:v>
                      </c:pt>
                      <c:pt idx="1327">
                        <c:v>45750</c:v>
                      </c:pt>
                      <c:pt idx="1328">
                        <c:v>45751</c:v>
                      </c:pt>
                      <c:pt idx="1329">
                        <c:v>45754</c:v>
                      </c:pt>
                      <c:pt idx="1330">
                        <c:v>45755</c:v>
                      </c:pt>
                      <c:pt idx="1331">
                        <c:v>45756</c:v>
                      </c:pt>
                      <c:pt idx="1332">
                        <c:v>45757</c:v>
                      </c:pt>
                      <c:pt idx="1333">
                        <c:v>45758</c:v>
                      </c:pt>
                      <c:pt idx="1334">
                        <c:v>45761</c:v>
                      </c:pt>
                      <c:pt idx="1335">
                        <c:v>45762</c:v>
                      </c:pt>
                      <c:pt idx="1336">
                        <c:v>45763</c:v>
                      </c:pt>
                      <c:pt idx="1337">
                        <c:v>45764</c:v>
                      </c:pt>
                      <c:pt idx="1338">
                        <c:v>45769</c:v>
                      </c:pt>
                      <c:pt idx="1339">
                        <c:v>45770</c:v>
                      </c:pt>
                      <c:pt idx="1340">
                        <c:v>45771</c:v>
                      </c:pt>
                      <c:pt idx="1341">
                        <c:v>45772</c:v>
                      </c:pt>
                      <c:pt idx="1342">
                        <c:v>45775</c:v>
                      </c:pt>
                      <c:pt idx="1343">
                        <c:v>45776</c:v>
                      </c:pt>
                      <c:pt idx="1344">
                        <c:v>45777</c:v>
                      </c:pt>
                      <c:pt idx="1345">
                        <c:v>45778</c:v>
                      </c:pt>
                      <c:pt idx="1346">
                        <c:v>45779</c:v>
                      </c:pt>
                      <c:pt idx="1347">
                        <c:v>45783</c:v>
                      </c:pt>
                      <c:pt idx="1348">
                        <c:v>45784</c:v>
                      </c:pt>
                      <c:pt idx="1349">
                        <c:v>45785</c:v>
                      </c:pt>
                      <c:pt idx="1350">
                        <c:v>45786</c:v>
                      </c:pt>
                      <c:pt idx="1351">
                        <c:v>45789</c:v>
                      </c:pt>
                      <c:pt idx="1352">
                        <c:v>45790</c:v>
                      </c:pt>
                      <c:pt idx="1353">
                        <c:v>45791</c:v>
                      </c:pt>
                      <c:pt idx="1354">
                        <c:v>45792</c:v>
                      </c:pt>
                      <c:pt idx="1355">
                        <c:v>45793</c:v>
                      </c:pt>
                      <c:pt idx="1356">
                        <c:v>45796</c:v>
                      </c:pt>
                      <c:pt idx="1357">
                        <c:v>45797</c:v>
                      </c:pt>
                      <c:pt idx="1358">
                        <c:v>45798</c:v>
                      </c:pt>
                      <c:pt idx="1359">
                        <c:v>45799</c:v>
                      </c:pt>
                      <c:pt idx="1360">
                        <c:v>45800</c:v>
                      </c:pt>
                      <c:pt idx="1361">
                        <c:v>45804</c:v>
                      </c:pt>
                      <c:pt idx="1362">
                        <c:v>45805</c:v>
                      </c:pt>
                      <c:pt idx="1363">
                        <c:v>45806</c:v>
                      </c:pt>
                      <c:pt idx="1364">
                        <c:v>45807</c:v>
                      </c:pt>
                      <c:pt idx="1365">
                        <c:v>45810</c:v>
                      </c:pt>
                      <c:pt idx="1366">
                        <c:v>45811</c:v>
                      </c:pt>
                      <c:pt idx="1367">
                        <c:v>45812</c:v>
                      </c:pt>
                      <c:pt idx="1368">
                        <c:v>45813</c:v>
                      </c:pt>
                      <c:pt idx="1369">
                        <c:v>45814</c:v>
                      </c:pt>
                      <c:pt idx="1370">
                        <c:v>45817</c:v>
                      </c:pt>
                      <c:pt idx="1371">
                        <c:v>45818</c:v>
                      </c:pt>
                      <c:pt idx="1372">
                        <c:v>45819</c:v>
                      </c:pt>
                      <c:pt idx="1373">
                        <c:v>45820</c:v>
                      </c:pt>
                      <c:pt idx="1374">
                        <c:v>45821</c:v>
                      </c:pt>
                      <c:pt idx="1375">
                        <c:v>45824</c:v>
                      </c:pt>
                      <c:pt idx="1376">
                        <c:v>45825</c:v>
                      </c:pt>
                      <c:pt idx="1377">
                        <c:v>45826</c:v>
                      </c:pt>
                      <c:pt idx="1378">
                        <c:v>45827</c:v>
                      </c:pt>
                      <c:pt idx="1379">
                        <c:v>45828</c:v>
                      </c:pt>
                      <c:pt idx="1380">
                        <c:v>45831</c:v>
                      </c:pt>
                      <c:pt idx="1381">
                        <c:v>45832</c:v>
                      </c:pt>
                      <c:pt idx="1382">
                        <c:v>45833</c:v>
                      </c:pt>
                      <c:pt idx="1383">
                        <c:v>45834</c:v>
                      </c:pt>
                      <c:pt idx="1384">
                        <c:v>45835</c:v>
                      </c:pt>
                      <c:pt idx="1385">
                        <c:v>45838</c:v>
                      </c:pt>
                      <c:pt idx="1386">
                        <c:v>45839</c:v>
                      </c:pt>
                      <c:pt idx="1387">
                        <c:v>45840</c:v>
                      </c:pt>
                      <c:pt idx="1388">
                        <c:v>45841</c:v>
                      </c:pt>
                      <c:pt idx="1389">
                        <c:v>45842</c:v>
                      </c:pt>
                      <c:pt idx="1390">
                        <c:v>45845</c:v>
                      </c:pt>
                      <c:pt idx="1391">
                        <c:v>45846</c:v>
                      </c:pt>
                      <c:pt idx="1392">
                        <c:v>45847</c:v>
                      </c:pt>
                      <c:pt idx="1393">
                        <c:v>45848</c:v>
                      </c:pt>
                      <c:pt idx="1394">
                        <c:v>45849</c:v>
                      </c:pt>
                      <c:pt idx="1395">
                        <c:v>45852</c:v>
                      </c:pt>
                      <c:pt idx="1396">
                        <c:v>45853</c:v>
                      </c:pt>
                      <c:pt idx="1397">
                        <c:v>45854</c:v>
                      </c:pt>
                      <c:pt idx="1398">
                        <c:v>45855</c:v>
                      </c:pt>
                      <c:pt idx="1399">
                        <c:v>45856</c:v>
                      </c:pt>
                      <c:pt idx="1400">
                        <c:v>45859</c:v>
                      </c:pt>
                      <c:pt idx="1401">
                        <c:v>45860</c:v>
                      </c:pt>
                      <c:pt idx="1402">
                        <c:v>45861</c:v>
                      </c:pt>
                      <c:pt idx="1403">
                        <c:v>45862</c:v>
                      </c:pt>
                      <c:pt idx="1404">
                        <c:v>45863</c:v>
                      </c:pt>
                      <c:pt idx="1405">
                        <c:v>45866</c:v>
                      </c:pt>
                      <c:pt idx="1406">
                        <c:v>45867</c:v>
                      </c:pt>
                      <c:pt idx="1407">
                        <c:v>45868</c:v>
                      </c:pt>
                      <c:pt idx="1408">
                        <c:v>45869</c:v>
                      </c:pt>
                      <c:pt idx="1409">
                        <c:v>45870</c:v>
                      </c:pt>
                      <c:pt idx="1410">
                        <c:v>45873</c:v>
                      </c:pt>
                      <c:pt idx="1411">
                        <c:v>45874</c:v>
                      </c:pt>
                      <c:pt idx="1412">
                        <c:v>45875</c:v>
                      </c:pt>
                      <c:pt idx="1413">
                        <c:v>45876</c:v>
                      </c:pt>
                      <c:pt idx="1414">
                        <c:v>45877</c:v>
                      </c:pt>
                      <c:pt idx="1415">
                        <c:v>45880</c:v>
                      </c:pt>
                      <c:pt idx="1416">
                        <c:v>45881</c:v>
                      </c:pt>
                      <c:pt idx="1417">
                        <c:v>45882</c:v>
                      </c:pt>
                      <c:pt idx="1418">
                        <c:v>45883</c:v>
                      </c:pt>
                      <c:pt idx="1419">
                        <c:v>45884</c:v>
                      </c:pt>
                      <c:pt idx="1420">
                        <c:v>45887</c:v>
                      </c:pt>
                      <c:pt idx="1421">
                        <c:v>45888</c:v>
                      </c:pt>
                      <c:pt idx="1422">
                        <c:v>45889</c:v>
                      </c:pt>
                      <c:pt idx="1423">
                        <c:v>45890</c:v>
                      </c:pt>
                      <c:pt idx="1424">
                        <c:v>45891</c:v>
                      </c:pt>
                      <c:pt idx="1425">
                        <c:v>45895</c:v>
                      </c:pt>
                      <c:pt idx="1426">
                        <c:v>45896</c:v>
                      </c:pt>
                      <c:pt idx="1427">
                        <c:v>45897</c:v>
                      </c:pt>
                      <c:pt idx="1428">
                        <c:v>45898</c:v>
                      </c:pt>
                      <c:pt idx="1429">
                        <c:v>45901</c:v>
                      </c:pt>
                      <c:pt idx="1430">
                        <c:v>45902</c:v>
                      </c:pt>
                      <c:pt idx="1431">
                        <c:v>45903</c:v>
                      </c:pt>
                      <c:pt idx="1432">
                        <c:v>45904</c:v>
                      </c:pt>
                      <c:pt idx="1433">
                        <c:v>45905</c:v>
                      </c:pt>
                      <c:pt idx="1434">
                        <c:v>45908</c:v>
                      </c:pt>
                      <c:pt idx="1435">
                        <c:v>45909</c:v>
                      </c:pt>
                      <c:pt idx="1436">
                        <c:v>45910</c:v>
                      </c:pt>
                      <c:pt idx="1437">
                        <c:v>45911</c:v>
                      </c:pt>
                      <c:pt idx="1438">
                        <c:v>45912</c:v>
                      </c:pt>
                      <c:pt idx="1439">
                        <c:v>45915</c:v>
                      </c:pt>
                      <c:pt idx="1440">
                        <c:v>45916</c:v>
                      </c:pt>
                      <c:pt idx="1441">
                        <c:v>45917</c:v>
                      </c:pt>
                      <c:pt idx="1442">
                        <c:v>45918</c:v>
                      </c:pt>
                      <c:pt idx="1443">
                        <c:v>45919</c:v>
                      </c:pt>
                      <c:pt idx="1444">
                        <c:v>45922</c:v>
                      </c:pt>
                      <c:pt idx="1445">
                        <c:v>45923</c:v>
                      </c:pt>
                      <c:pt idx="1446">
                        <c:v>45924</c:v>
                      </c:pt>
                      <c:pt idx="1447">
                        <c:v>45925</c:v>
                      </c:pt>
                      <c:pt idx="1448">
                        <c:v>45926</c:v>
                      </c:pt>
                      <c:pt idx="1449">
                        <c:v>45929</c:v>
                      </c:pt>
                      <c:pt idx="1450">
                        <c:v>45930</c:v>
                      </c:pt>
                      <c:pt idx="1451">
                        <c:v>45931</c:v>
                      </c:pt>
                      <c:pt idx="1452">
                        <c:v>45932</c:v>
                      </c:pt>
                      <c:pt idx="1453">
                        <c:v>45933</c:v>
                      </c:pt>
                      <c:pt idx="1454">
                        <c:v>45936</c:v>
                      </c:pt>
                      <c:pt idx="1455">
                        <c:v>45937</c:v>
                      </c:pt>
                      <c:pt idx="1456">
                        <c:v>45938</c:v>
                      </c:pt>
                      <c:pt idx="1457">
                        <c:v>45939</c:v>
                      </c:pt>
                      <c:pt idx="1458">
                        <c:v>45940</c:v>
                      </c:pt>
                      <c:pt idx="1459">
                        <c:v>45943</c:v>
                      </c:pt>
                      <c:pt idx="1460">
                        <c:v>45944</c:v>
                      </c:pt>
                      <c:pt idx="1461">
                        <c:v>45945</c:v>
                      </c:pt>
                      <c:pt idx="1462">
                        <c:v>45946</c:v>
                      </c:pt>
                      <c:pt idx="1463">
                        <c:v>45947</c:v>
                      </c:pt>
                      <c:pt idx="1464">
                        <c:v>45950</c:v>
                      </c:pt>
                      <c:pt idx="1465">
                        <c:v>45951</c:v>
                      </c:pt>
                      <c:pt idx="1466">
                        <c:v>45952</c:v>
                      </c:pt>
                      <c:pt idx="1467">
                        <c:v>45953</c:v>
                      </c:pt>
                      <c:pt idx="1468">
                        <c:v>45954</c:v>
                      </c:pt>
                      <c:pt idx="1469">
                        <c:v>45957</c:v>
                      </c:pt>
                      <c:pt idx="1470">
                        <c:v>45958</c:v>
                      </c:pt>
                      <c:pt idx="1471">
                        <c:v>45959</c:v>
                      </c:pt>
                      <c:pt idx="1472">
                        <c:v>45960</c:v>
                      </c:pt>
                      <c:pt idx="1473">
                        <c:v>45961</c:v>
                      </c:pt>
                      <c:pt idx="1474">
                        <c:v>45964</c:v>
                      </c:pt>
                      <c:pt idx="1475">
                        <c:v>45965</c:v>
                      </c:pt>
                      <c:pt idx="1476">
                        <c:v>45966</c:v>
                      </c:pt>
                      <c:pt idx="1477">
                        <c:v>45967</c:v>
                      </c:pt>
                      <c:pt idx="1478">
                        <c:v>45968</c:v>
                      </c:pt>
                      <c:pt idx="1479">
                        <c:v>45971</c:v>
                      </c:pt>
                      <c:pt idx="1480">
                        <c:v>45972</c:v>
                      </c:pt>
                      <c:pt idx="1481">
                        <c:v>45973</c:v>
                      </c:pt>
                      <c:pt idx="1482">
                        <c:v>45974</c:v>
                      </c:pt>
                      <c:pt idx="1483">
                        <c:v>45975</c:v>
                      </c:pt>
                      <c:pt idx="1484">
                        <c:v>45978</c:v>
                      </c:pt>
                      <c:pt idx="1485">
                        <c:v>45979</c:v>
                      </c:pt>
                      <c:pt idx="1486">
                        <c:v>45980</c:v>
                      </c:pt>
                      <c:pt idx="1487">
                        <c:v>45981</c:v>
                      </c:pt>
                      <c:pt idx="1488">
                        <c:v>45982</c:v>
                      </c:pt>
                      <c:pt idx="1489">
                        <c:v>45985</c:v>
                      </c:pt>
                      <c:pt idx="1490">
                        <c:v>45986</c:v>
                      </c:pt>
                      <c:pt idx="1491">
                        <c:v>45987</c:v>
                      </c:pt>
                      <c:pt idx="1492">
                        <c:v>45988</c:v>
                      </c:pt>
                      <c:pt idx="1493">
                        <c:v>45989</c:v>
                      </c:pt>
                      <c:pt idx="1494">
                        <c:v>45992</c:v>
                      </c:pt>
                      <c:pt idx="1495">
                        <c:v>45993</c:v>
                      </c:pt>
                      <c:pt idx="1496">
                        <c:v>45994</c:v>
                      </c:pt>
                      <c:pt idx="1497">
                        <c:v>45995</c:v>
                      </c:pt>
                      <c:pt idx="1498">
                        <c:v>45996</c:v>
                      </c:pt>
                      <c:pt idx="1499">
                        <c:v>45999</c:v>
                      </c:pt>
                      <c:pt idx="1500">
                        <c:v>46000</c:v>
                      </c:pt>
                      <c:pt idx="1501">
                        <c:v>46001</c:v>
                      </c:pt>
                      <c:pt idx="1502">
                        <c:v>46002</c:v>
                      </c:pt>
                      <c:pt idx="1503">
                        <c:v>46003</c:v>
                      </c:pt>
                      <c:pt idx="1504">
                        <c:v>46006</c:v>
                      </c:pt>
                      <c:pt idx="1505">
                        <c:v>46007</c:v>
                      </c:pt>
                      <c:pt idx="1506">
                        <c:v>46008</c:v>
                      </c:pt>
                      <c:pt idx="1507">
                        <c:v>46009</c:v>
                      </c:pt>
                      <c:pt idx="1508">
                        <c:v>46010</c:v>
                      </c:pt>
                      <c:pt idx="1509">
                        <c:v>46013</c:v>
                      </c:pt>
                      <c:pt idx="1510">
                        <c:v>46014</c:v>
                      </c:pt>
                      <c:pt idx="1511">
                        <c:v>46015</c:v>
                      </c:pt>
                      <c:pt idx="1512">
                        <c:v>46020</c:v>
                      </c:pt>
                      <c:pt idx="1513">
                        <c:v>46021</c:v>
                      </c:pt>
                      <c:pt idx="1514">
                        <c:v>46022</c:v>
                      </c:pt>
                      <c:pt idx="1515">
                        <c:v>46024</c:v>
                      </c:pt>
                      <c:pt idx="1516">
                        <c:v>46027</c:v>
                      </c:pt>
                      <c:pt idx="1517">
                        <c:v>46028</c:v>
                      </c:pt>
                      <c:pt idx="1518">
                        <c:v>46029</c:v>
                      </c:pt>
                      <c:pt idx="1519">
                        <c:v>46030</c:v>
                      </c:pt>
                      <c:pt idx="1520">
                        <c:v>46031</c:v>
                      </c:pt>
                      <c:pt idx="1521">
                        <c:v>46034</c:v>
                      </c:pt>
                      <c:pt idx="1522">
                        <c:v>46035</c:v>
                      </c:pt>
                      <c:pt idx="1523">
                        <c:v>46036</c:v>
                      </c:pt>
                      <c:pt idx="1524">
                        <c:v>46037</c:v>
                      </c:pt>
                      <c:pt idx="1525">
                        <c:v>46038</c:v>
                      </c:pt>
                      <c:pt idx="1526">
                        <c:v>46041</c:v>
                      </c:pt>
                      <c:pt idx="1527">
                        <c:v>46042</c:v>
                      </c:pt>
                      <c:pt idx="1528">
                        <c:v>46043</c:v>
                      </c:pt>
                      <c:pt idx="1529">
                        <c:v>46044</c:v>
                      </c:pt>
                      <c:pt idx="1530">
                        <c:v>46045</c:v>
                      </c:pt>
                      <c:pt idx="1531">
                        <c:v>46048</c:v>
                      </c:pt>
                      <c:pt idx="1532">
                        <c:v>46049</c:v>
                      </c:pt>
                      <c:pt idx="1533">
                        <c:v>46050</c:v>
                      </c:pt>
                      <c:pt idx="1534">
                        <c:v>46051</c:v>
                      </c:pt>
                      <c:pt idx="1535">
                        <c:v>46052</c:v>
                      </c:pt>
                      <c:pt idx="1536">
                        <c:v>46055</c:v>
                      </c:pt>
                      <c:pt idx="1537">
                        <c:v>46056</c:v>
                      </c:pt>
                      <c:pt idx="1538">
                        <c:v>46057</c:v>
                      </c:pt>
                      <c:pt idx="1539">
                        <c:v>46058</c:v>
                      </c:pt>
                      <c:pt idx="1540">
                        <c:v>46059</c:v>
                      </c:pt>
                      <c:pt idx="1541">
                        <c:v>46062</c:v>
                      </c:pt>
                      <c:pt idx="1542">
                        <c:v>46063</c:v>
                      </c:pt>
                      <c:pt idx="1543">
                        <c:v>46064</c:v>
                      </c:pt>
                      <c:pt idx="1544">
                        <c:v>46065</c:v>
                      </c:pt>
                      <c:pt idx="1545">
                        <c:v>46066</c:v>
                      </c:pt>
                      <c:pt idx="1546">
                        <c:v>46069</c:v>
                      </c:pt>
                      <c:pt idx="1547">
                        <c:v>46070</c:v>
                      </c:pt>
                      <c:pt idx="1548">
                        <c:v>46071</c:v>
                      </c:pt>
                      <c:pt idx="1549">
                        <c:v>46072</c:v>
                      </c:pt>
                      <c:pt idx="1550">
                        <c:v>46073</c:v>
                      </c:pt>
                      <c:pt idx="1551">
                        <c:v>46076</c:v>
                      </c:pt>
                      <c:pt idx="1552">
                        <c:v>46077</c:v>
                      </c:pt>
                      <c:pt idx="1553">
                        <c:v>46078</c:v>
                      </c:pt>
                      <c:pt idx="1554">
                        <c:v>46079</c:v>
                      </c:pt>
                      <c:pt idx="1555">
                        <c:v>46080</c:v>
                      </c:pt>
                      <c:pt idx="1556">
                        <c:v>46083</c:v>
                      </c:pt>
                      <c:pt idx="1557">
                        <c:v>46084</c:v>
                      </c:pt>
                      <c:pt idx="1558">
                        <c:v>46085</c:v>
                      </c:pt>
                      <c:pt idx="1559">
                        <c:v>46086</c:v>
                      </c:pt>
                      <c:pt idx="1560">
                        <c:v>46087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'Kotacija Brent, Benzin i Dizel'!$D$5:$D$458</c15:sqref>
                        </c15:formulaRef>
                      </c:ext>
                    </c:extLst>
                    <c:numCache>
                      <c:formatCode>0.000</c:formatCode>
                      <c:ptCount val="454"/>
                      <c:pt idx="1">
                        <c:v>2.25</c:v>
                      </c:pt>
                      <c:pt idx="2">
                        <c:v>1.6199999999999903</c:v>
                      </c:pt>
                      <c:pt idx="3">
                        <c:v>-1.1749999999999972</c:v>
                      </c:pt>
                      <c:pt idx="4">
                        <c:v>-1.2749999999999915</c:v>
                      </c:pt>
                      <c:pt idx="5">
                        <c:v>-1.125</c:v>
                      </c:pt>
                      <c:pt idx="6">
                        <c:v>3.9999999999992042E-2</c:v>
                      </c:pt>
                      <c:pt idx="7">
                        <c:v>-2.269999999999996</c:v>
                      </c:pt>
                      <c:pt idx="8">
                        <c:v>0.37999999999999545</c:v>
                      </c:pt>
                      <c:pt idx="9">
                        <c:v>-1.1049999999999969</c:v>
                      </c:pt>
                      <c:pt idx="10">
                        <c:v>0.9199999999999946</c:v>
                      </c:pt>
                      <c:pt idx="11">
                        <c:v>-0.43499999999999517</c:v>
                      </c:pt>
                      <c:pt idx="12">
                        <c:v>0.50500000000000256</c:v>
                      </c:pt>
                      <c:pt idx="13">
                        <c:v>-0.5</c:v>
                      </c:pt>
                      <c:pt idx="14">
                        <c:v>-1.6200000000000045</c:v>
                      </c:pt>
                      <c:pt idx="15">
                        <c:v>-1.0349999999999966</c:v>
                      </c:pt>
                      <c:pt idx="16">
                        <c:v>-1.4350000000000023</c:v>
                      </c:pt>
                      <c:pt idx="17">
                        <c:v>-1.4799999999999969</c:v>
                      </c:pt>
                      <c:pt idx="18">
                        <c:v>0.92499999999999716</c:v>
                      </c:pt>
                      <c:pt idx="19">
                        <c:v>0.15500000000000114</c:v>
                      </c:pt>
                      <c:pt idx="20">
                        <c:v>-1.6649999999999991</c:v>
                      </c:pt>
                      <c:pt idx="21">
                        <c:v>-1.0949999999999989</c:v>
                      </c:pt>
                      <c:pt idx="22">
                        <c:v>-3.1499999999999986</c:v>
                      </c:pt>
                      <c:pt idx="23">
                        <c:v>7.9999999999998295E-2</c:v>
                      </c:pt>
                      <c:pt idx="24">
                        <c:v>1.259999999999998</c:v>
                      </c:pt>
                      <c:pt idx="25">
                        <c:v>-0.89000000000000057</c:v>
                      </c:pt>
                      <c:pt idx="26">
                        <c:v>5.000000000002558E-3</c:v>
                      </c:pt>
                      <c:pt idx="27">
                        <c:v>-0.85999999999999943</c:v>
                      </c:pt>
                      <c:pt idx="28">
                        <c:v>0.625</c:v>
                      </c:pt>
                      <c:pt idx="29">
                        <c:v>1.9099999999999966</c:v>
                      </c:pt>
                      <c:pt idx="30">
                        <c:v>0.52000000000000313</c:v>
                      </c:pt>
                      <c:pt idx="31">
                        <c:v>0.78999999999999915</c:v>
                      </c:pt>
                      <c:pt idx="32">
                        <c:v>0.75999999999999801</c:v>
                      </c:pt>
                      <c:pt idx="33">
                        <c:v>-0.40999999999999659</c:v>
                      </c:pt>
                      <c:pt idx="34">
                        <c:v>2.2999999999999972</c:v>
                      </c:pt>
                      <c:pt idx="35">
                        <c:v>0.60500000000000398</c:v>
                      </c:pt>
                      <c:pt idx="36">
                        <c:v>-1.6500000000000057</c:v>
                      </c:pt>
                      <c:pt idx="37">
                        <c:v>-2.5899999999999963</c:v>
                      </c:pt>
                      <c:pt idx="38">
                        <c:v>0.19500000000000028</c:v>
                      </c:pt>
                      <c:pt idx="39">
                        <c:v>-1.2250000000000014</c:v>
                      </c:pt>
                      <c:pt idx="40">
                        <c:v>-2.6799999999999997</c:v>
                      </c:pt>
                      <c:pt idx="41">
                        <c:v>-1.7749999999999986</c:v>
                      </c:pt>
                      <c:pt idx="42">
                        <c:v>1.1849999999999952</c:v>
                      </c:pt>
                      <c:pt idx="43">
                        <c:v>0.43500000000000227</c:v>
                      </c:pt>
                      <c:pt idx="44">
                        <c:v>-0.39000000000000057</c:v>
                      </c:pt>
                      <c:pt idx="45">
                        <c:v>-0.21499999999999631</c:v>
                      </c:pt>
                      <c:pt idx="46">
                        <c:v>-5.9950000000000045</c:v>
                      </c:pt>
                      <c:pt idx="47">
                        <c:v>-10.059999999999995</c:v>
                      </c:pt>
                      <c:pt idx="48">
                        <c:v>0.11499999999999488</c:v>
                      </c:pt>
                      <c:pt idx="49">
                        <c:v>-0.68999999999999773</c:v>
                      </c:pt>
                      <c:pt idx="50">
                        <c:v>-4.07</c:v>
                      </c:pt>
                      <c:pt idx="51">
                        <c:v>1.0399999999999991</c:v>
                      </c:pt>
                      <c:pt idx="52">
                        <c:v>-3.8999999999999986</c:v>
                      </c:pt>
                      <c:pt idx="53">
                        <c:v>-0.14499999999999957</c:v>
                      </c:pt>
                      <c:pt idx="54">
                        <c:v>-4.8100000000000023</c:v>
                      </c:pt>
                      <c:pt idx="55">
                        <c:v>1.1300000000000026</c:v>
                      </c:pt>
                      <c:pt idx="56">
                        <c:v>1.259999999999998</c:v>
                      </c:pt>
                      <c:pt idx="57">
                        <c:v>-3.1849999999999987</c:v>
                      </c:pt>
                      <c:pt idx="58">
                        <c:v>2.3999999999999986</c:v>
                      </c:pt>
                      <c:pt idx="59">
                        <c:v>-0.55499999999999972</c:v>
                      </c:pt>
                      <c:pt idx="60">
                        <c:v>-0.48999999999999844</c:v>
                      </c:pt>
                      <c:pt idx="61">
                        <c:v>-2.4499999999999993</c:v>
                      </c:pt>
                      <c:pt idx="62">
                        <c:v>-3.3100000000000023</c:v>
                      </c:pt>
                      <c:pt idx="63">
                        <c:v>-0.11499999999999844</c:v>
                      </c:pt>
                      <c:pt idx="64">
                        <c:v>-2.5400000000000009</c:v>
                      </c:pt>
                      <c:pt idx="65">
                        <c:v>3.99</c:v>
                      </c:pt>
                      <c:pt idx="66">
                        <c:v>4.5450000000000017</c:v>
                      </c:pt>
                      <c:pt idx="67">
                        <c:v>-1.1950000000000003</c:v>
                      </c:pt>
                      <c:pt idx="68">
                        <c:v>0.49499999999999744</c:v>
                      </c:pt>
                      <c:pt idx="69">
                        <c:v>-0.64999999999999858</c:v>
                      </c:pt>
                      <c:pt idx="70">
                        <c:v>1.4100000000000001</c:v>
                      </c:pt>
                      <c:pt idx="71">
                        <c:v>-3.0749999999999993</c:v>
                      </c:pt>
                      <c:pt idx="72">
                        <c:v>-2.5800000000000018</c:v>
                      </c:pt>
                      <c:pt idx="73">
                        <c:v>0.78000000000000114</c:v>
                      </c:pt>
                      <c:pt idx="74">
                        <c:v>1.2850000000000001</c:v>
                      </c:pt>
                      <c:pt idx="75">
                        <c:v>-1.0450000000000017</c:v>
                      </c:pt>
                      <c:pt idx="76">
                        <c:v>-5.8549999999999986</c:v>
                      </c:pt>
                      <c:pt idx="77">
                        <c:v>0.97000000000000064</c:v>
                      </c:pt>
                      <c:pt idx="78">
                        <c:v>2.0850000000000009</c:v>
                      </c:pt>
                      <c:pt idx="79">
                        <c:v>-0.28500000000000014</c:v>
                      </c:pt>
                      <c:pt idx="80">
                        <c:v>-2.3950000000000014</c:v>
                      </c:pt>
                      <c:pt idx="81">
                        <c:v>1.0600000000000005</c:v>
                      </c:pt>
                      <c:pt idx="82">
                        <c:v>2.2699999999999996</c:v>
                      </c:pt>
                      <c:pt idx="83">
                        <c:v>2.7250000000000014</c:v>
                      </c:pt>
                      <c:pt idx="84">
                        <c:v>-0.31000000000000227</c:v>
                      </c:pt>
                      <c:pt idx="85">
                        <c:v>-3.9999999999999147E-2</c:v>
                      </c:pt>
                      <c:pt idx="86">
                        <c:v>4.5150000000000006</c:v>
                      </c:pt>
                      <c:pt idx="87">
                        <c:v>-0.81500000000000128</c:v>
                      </c:pt>
                      <c:pt idx="88">
                        <c:v>2.0749999999999993</c:v>
                      </c:pt>
                      <c:pt idx="89">
                        <c:v>0.37000000000000099</c:v>
                      </c:pt>
                      <c:pt idx="90">
                        <c:v>0.98000000000000043</c:v>
                      </c:pt>
                      <c:pt idx="91">
                        <c:v>1.5549999999999997</c:v>
                      </c:pt>
                      <c:pt idx="92">
                        <c:v>0.33500000000000085</c:v>
                      </c:pt>
                      <c:pt idx="93">
                        <c:v>1.8499999999999979</c:v>
                      </c:pt>
                      <c:pt idx="94">
                        <c:v>3.879999999999999</c:v>
                      </c:pt>
                      <c:pt idx="95">
                        <c:v>-1.3699999999999974</c:v>
                      </c:pt>
                      <c:pt idx="96">
                        <c:v>1.4399999999999977</c:v>
                      </c:pt>
                      <c:pt idx="97">
                        <c:v>5.000000000002558E-3</c:v>
                      </c:pt>
                      <c:pt idx="98">
                        <c:v>-1.2899999999999991</c:v>
                      </c:pt>
                      <c:pt idx="99">
                        <c:v>0.54999999999999716</c:v>
                      </c:pt>
                      <c:pt idx="100">
                        <c:v>-0.78999999999999915</c:v>
                      </c:pt>
                      <c:pt idx="101">
                        <c:v>0.66000000000000369</c:v>
                      </c:pt>
                      <c:pt idx="102">
                        <c:v>1.1099999999999994</c:v>
                      </c:pt>
                      <c:pt idx="103">
                        <c:v>1.0799999999999983</c:v>
                      </c:pt>
                      <c:pt idx="104">
                        <c:v>2.0300000000000011</c:v>
                      </c:pt>
                      <c:pt idx="105">
                        <c:v>0.11499999999999488</c:v>
                      </c:pt>
                      <c:pt idx="106">
                        <c:v>0.10500000000000398</c:v>
                      </c:pt>
                      <c:pt idx="107">
                        <c:v>3.2899999999999991</c:v>
                      </c:pt>
                      <c:pt idx="108">
                        <c:v>-0.72999999999999687</c:v>
                      </c:pt>
                      <c:pt idx="109">
                        <c:v>-0.62000000000000455</c:v>
                      </c:pt>
                      <c:pt idx="110">
                        <c:v>0.42000000000000171</c:v>
                      </c:pt>
                      <c:pt idx="111">
                        <c:v>-1.6799999999999997</c:v>
                      </c:pt>
                      <c:pt idx="112">
                        <c:v>0.25</c:v>
                      </c:pt>
                      <c:pt idx="113">
                        <c:v>0.11999999999999744</c:v>
                      </c:pt>
                      <c:pt idx="114">
                        <c:v>1.3200000000000003</c:v>
                      </c:pt>
                      <c:pt idx="115">
                        <c:v>0.24500000000000455</c:v>
                      </c:pt>
                      <c:pt idx="116">
                        <c:v>1.0999999999999943</c:v>
                      </c:pt>
                      <c:pt idx="117">
                        <c:v>1.2700000000000031</c:v>
                      </c:pt>
                      <c:pt idx="118">
                        <c:v>0.10499999999999687</c:v>
                      </c:pt>
                      <c:pt idx="119">
                        <c:v>0.80499999999999972</c:v>
                      </c:pt>
                      <c:pt idx="120">
                        <c:v>-3.1499999999999986</c:v>
                      </c:pt>
                      <c:pt idx="121">
                        <c:v>0.55499999999999972</c:v>
                      </c:pt>
                      <c:pt idx="122">
                        <c:v>-0.23999999999999488</c:v>
                      </c:pt>
                      <c:pt idx="123">
                        <c:v>0.61999999999999744</c:v>
                      </c:pt>
                      <c:pt idx="124">
                        <c:v>0.43999999999999773</c:v>
                      </c:pt>
                      <c:pt idx="125">
                        <c:v>0.73000000000000398</c:v>
                      </c:pt>
                      <c:pt idx="126">
                        <c:v>0.55999999999999517</c:v>
                      </c:pt>
                      <c:pt idx="127">
                        <c:v>2.5000000000005684E-2</c:v>
                      </c:pt>
                      <c:pt idx="128">
                        <c:v>0.27999999999999403</c:v>
                      </c:pt>
                      <c:pt idx="129">
                        <c:v>0.12000000000000455</c:v>
                      </c:pt>
                      <c:pt idx="130">
                        <c:v>-0.32000000000000028</c:v>
                      </c:pt>
                      <c:pt idx="131">
                        <c:v>-0.60000000000000142</c:v>
                      </c:pt>
                      <c:pt idx="132">
                        <c:v>0.49499999999999744</c:v>
                      </c:pt>
                      <c:pt idx="133">
                        <c:v>0.52000000000000313</c:v>
                      </c:pt>
                      <c:pt idx="134">
                        <c:v>3.0000000000001137E-2</c:v>
                      </c:pt>
                      <c:pt idx="135">
                        <c:v>0.61499999999999488</c:v>
                      </c:pt>
                      <c:pt idx="136">
                        <c:v>0.13500000000000512</c:v>
                      </c:pt>
                      <c:pt idx="137">
                        <c:v>-0.71000000000000085</c:v>
                      </c:pt>
                      <c:pt idx="138">
                        <c:v>-0.56499999999999773</c:v>
                      </c:pt>
                      <c:pt idx="139">
                        <c:v>1.5899999999999963</c:v>
                      </c:pt>
                      <c:pt idx="140">
                        <c:v>-1.269999999999996</c:v>
                      </c:pt>
                      <c:pt idx="141">
                        <c:v>0.6699999999999946</c:v>
                      </c:pt>
                      <c:pt idx="142">
                        <c:v>-1.2399999999999949</c:v>
                      </c:pt>
                      <c:pt idx="143">
                        <c:v>-0.79500000000000171</c:v>
                      </c:pt>
                      <c:pt idx="144">
                        <c:v>1.0150000000000006</c:v>
                      </c:pt>
                      <c:pt idx="145">
                        <c:v>0.625</c:v>
                      </c:pt>
                      <c:pt idx="146">
                        <c:v>-1.2850000000000037</c:v>
                      </c:pt>
                      <c:pt idx="147">
                        <c:v>0.42999999999999972</c:v>
                      </c:pt>
                      <c:pt idx="148">
                        <c:v>1.1600000000000037</c:v>
                      </c:pt>
                      <c:pt idx="149">
                        <c:v>0.125</c:v>
                      </c:pt>
                      <c:pt idx="150">
                        <c:v>1.75</c:v>
                      </c:pt>
                      <c:pt idx="151">
                        <c:v>-0.66499999999999915</c:v>
                      </c:pt>
                      <c:pt idx="152">
                        <c:v>-0.99500000000000455</c:v>
                      </c:pt>
                      <c:pt idx="153">
                        <c:v>0.22500000000000142</c:v>
                      </c:pt>
                      <c:pt idx="154">
                        <c:v>0.34000000000000341</c:v>
                      </c:pt>
                      <c:pt idx="155">
                        <c:v>0.26999999999999602</c:v>
                      </c:pt>
                      <c:pt idx="156">
                        <c:v>-3.4999999999996589E-2</c:v>
                      </c:pt>
                      <c:pt idx="157">
                        <c:v>-0.54500000000000171</c:v>
                      </c:pt>
                      <c:pt idx="158">
                        <c:v>0.25</c:v>
                      </c:pt>
                      <c:pt idx="159">
                        <c:v>0.35999999999999943</c:v>
                      </c:pt>
                      <c:pt idx="160">
                        <c:v>-9.0000000000003411E-2</c:v>
                      </c:pt>
                      <c:pt idx="161">
                        <c:v>-0.65999999999999659</c:v>
                      </c:pt>
                      <c:pt idx="162">
                        <c:v>-0.80499999999999972</c:v>
                      </c:pt>
                      <c:pt idx="163">
                        <c:v>1.2349999999999994</c:v>
                      </c:pt>
                      <c:pt idx="164">
                        <c:v>1.1799999999999997</c:v>
                      </c:pt>
                      <c:pt idx="165">
                        <c:v>-0.48499999999999943</c:v>
                      </c:pt>
                      <c:pt idx="166">
                        <c:v>-0.68500000000000227</c:v>
                      </c:pt>
                      <c:pt idx="167">
                        <c:v>6.0000000000002274E-2</c:v>
                      </c:pt>
                      <c:pt idx="168">
                        <c:v>-0.57000000000000028</c:v>
                      </c:pt>
                      <c:pt idx="169">
                        <c:v>-1.2700000000000031</c:v>
                      </c:pt>
                      <c:pt idx="170">
                        <c:v>-1.4649999999999963</c:v>
                      </c:pt>
                      <c:pt idx="171">
                        <c:v>-0.35999999999999943</c:v>
                      </c:pt>
                      <c:pt idx="172">
                        <c:v>-0.71000000000000085</c:v>
                      </c:pt>
                      <c:pt idx="173">
                        <c:v>-1.9949999999999974</c:v>
                      </c:pt>
                      <c:pt idx="174">
                        <c:v>1.2449999999999974</c:v>
                      </c:pt>
                      <c:pt idx="175">
                        <c:v>-0.31499999999999773</c:v>
                      </c:pt>
                      <c:pt idx="176">
                        <c:v>-0.39000000000000057</c:v>
                      </c:pt>
                      <c:pt idx="177">
                        <c:v>-0.64999999999999858</c:v>
                      </c:pt>
                      <c:pt idx="178">
                        <c:v>0.72499999999999432</c:v>
                      </c:pt>
                      <c:pt idx="179">
                        <c:v>1.7950000000000017</c:v>
                      </c:pt>
                      <c:pt idx="180">
                        <c:v>1.5050000000000026</c:v>
                      </c:pt>
                      <c:pt idx="181">
                        <c:v>7.0000000000000284E-2</c:v>
                      </c:pt>
                      <c:pt idx="182">
                        <c:v>-2.1750000000000043</c:v>
                      </c:pt>
                      <c:pt idx="183">
                        <c:v>0.75</c:v>
                      </c:pt>
                      <c:pt idx="184">
                        <c:v>0.375</c:v>
                      </c:pt>
                      <c:pt idx="185">
                        <c:v>-0.57499999999999574</c:v>
                      </c:pt>
                      <c:pt idx="186">
                        <c:v>0.18999999999999773</c:v>
                      </c:pt>
                      <c:pt idx="187">
                        <c:v>0.47500000000000142</c:v>
                      </c:pt>
                      <c:pt idx="188">
                        <c:v>-1.3800000000000026</c:v>
                      </c:pt>
                      <c:pt idx="189">
                        <c:v>0.51500000000000057</c:v>
                      </c:pt>
                      <c:pt idx="190">
                        <c:v>-1.75</c:v>
                      </c:pt>
                      <c:pt idx="191">
                        <c:v>-0.30499999999999972</c:v>
                      </c:pt>
                      <c:pt idx="192">
                        <c:v>1.365000000000002</c:v>
                      </c:pt>
                      <c:pt idx="193">
                        <c:v>1.0899999999999963</c:v>
                      </c:pt>
                      <c:pt idx="194">
                        <c:v>-0.87999999999999545</c:v>
                      </c:pt>
                      <c:pt idx="195">
                        <c:v>1.3699999999999974</c:v>
                      </c:pt>
                      <c:pt idx="196">
                        <c:v>0.39999999999999858</c:v>
                      </c:pt>
                      <c:pt idx="197">
                        <c:v>-1.7650000000000006</c:v>
                      </c:pt>
                      <c:pt idx="198">
                        <c:v>0.81500000000000483</c:v>
                      </c:pt>
                      <c:pt idx="199">
                        <c:v>0.74499999999999744</c:v>
                      </c:pt>
                      <c:pt idx="200">
                        <c:v>-0.67499999999999716</c:v>
                      </c:pt>
                      <c:pt idx="201">
                        <c:v>0.57499999999999574</c:v>
                      </c:pt>
                      <c:pt idx="202">
                        <c:v>0.13000000000000256</c:v>
                      </c:pt>
                      <c:pt idx="203">
                        <c:v>-0.64000000000000057</c:v>
                      </c:pt>
                      <c:pt idx="204">
                        <c:v>-0.67499999999999716</c:v>
                      </c:pt>
                      <c:pt idx="205">
                        <c:v>1.0499999999999972</c:v>
                      </c:pt>
                      <c:pt idx="206">
                        <c:v>-0.28000000000000114</c:v>
                      </c:pt>
                      <c:pt idx="207">
                        <c:v>-2.1199999999999974</c:v>
                      </c:pt>
                      <c:pt idx="208">
                        <c:v>0.89499999999999602</c:v>
                      </c:pt>
                      <c:pt idx="209">
                        <c:v>-2.2399999999999949</c:v>
                      </c:pt>
                      <c:pt idx="210">
                        <c:v>-1.5549999999999997</c:v>
                      </c:pt>
                      <c:pt idx="211">
                        <c:v>-1.0000000000005116E-2</c:v>
                      </c:pt>
                      <c:pt idx="212">
                        <c:v>0.32000000000000028</c:v>
                      </c:pt>
                      <c:pt idx="213">
                        <c:v>1.4849999999999994</c:v>
                      </c:pt>
                      <c:pt idx="214">
                        <c:v>1.4250000000000043</c:v>
                      </c:pt>
                      <c:pt idx="215">
                        <c:v>5.9999999999995168E-2</c:v>
                      </c:pt>
                      <c:pt idx="216">
                        <c:v>-1.1950000000000003</c:v>
                      </c:pt>
                      <c:pt idx="217">
                        <c:v>3.0100000000000051</c:v>
                      </c:pt>
                      <c:pt idx="218">
                        <c:v>0.40500000000000114</c:v>
                      </c:pt>
                      <c:pt idx="219">
                        <c:v>1.4799999999999969</c:v>
                      </c:pt>
                      <c:pt idx="220">
                        <c:v>-0.32500000000000284</c:v>
                      </c:pt>
                      <c:pt idx="221">
                        <c:v>-1.0850000000000009</c:v>
                      </c:pt>
                      <c:pt idx="222">
                        <c:v>1.3300000000000054</c:v>
                      </c:pt>
                      <c:pt idx="223">
                        <c:v>-1.0700000000000003</c:v>
                      </c:pt>
                      <c:pt idx="224">
                        <c:v>1.3500000000000014</c:v>
                      </c:pt>
                      <c:pt idx="225">
                        <c:v>-0.53000000000000114</c:v>
                      </c:pt>
                      <c:pt idx="226">
                        <c:v>0.57000000000000028</c:v>
                      </c:pt>
                      <c:pt idx="227">
                        <c:v>1.5049999999999955</c:v>
                      </c:pt>
                      <c:pt idx="228">
                        <c:v>1.8350000000000009</c:v>
                      </c:pt>
                      <c:pt idx="229">
                        <c:v>-3.4999999999996589E-2</c:v>
                      </c:pt>
                      <c:pt idx="230">
                        <c:v>-0.17000000000000171</c:v>
                      </c:pt>
                      <c:pt idx="231">
                        <c:v>0.45499999999999829</c:v>
                      </c:pt>
                      <c:pt idx="232">
                        <c:v>-0.63499999999999801</c:v>
                      </c:pt>
                      <c:pt idx="233">
                        <c:v>0.625</c:v>
                      </c:pt>
                      <c:pt idx="234">
                        <c:v>0.71499999999999631</c:v>
                      </c:pt>
                      <c:pt idx="235">
                        <c:v>0.67999999999999972</c:v>
                      </c:pt>
                      <c:pt idx="236">
                        <c:v>0.46500000000000341</c:v>
                      </c:pt>
                      <c:pt idx="237">
                        <c:v>-4.5000000000001705E-2</c:v>
                      </c:pt>
                      <c:pt idx="238">
                        <c:v>-0.14499999999999602</c:v>
                      </c:pt>
                      <c:pt idx="239">
                        <c:v>-0.24500000000000455</c:v>
                      </c:pt>
                      <c:pt idx="240">
                        <c:v>2.480000000000004</c:v>
                      </c:pt>
                      <c:pt idx="241">
                        <c:v>-0.89000000000000057</c:v>
                      </c:pt>
                      <c:pt idx="242">
                        <c:v>-0.43999999999999773</c:v>
                      </c:pt>
                      <c:pt idx="243">
                        <c:v>1.0849999999999937</c:v>
                      </c:pt>
                      <c:pt idx="244">
                        <c:v>-2.9999999999994031E-2</c:v>
                      </c:pt>
                      <c:pt idx="245">
                        <c:v>0.70999999999999375</c:v>
                      </c:pt>
                      <c:pt idx="246">
                        <c:v>0.61500000000000199</c:v>
                      </c:pt>
                      <c:pt idx="247">
                        <c:v>-1.9050000000000011</c:v>
                      </c:pt>
                      <c:pt idx="248">
                        <c:v>0.23000000000000398</c:v>
                      </c:pt>
                      <c:pt idx="249">
                        <c:v>0.97500000000000142</c:v>
                      </c:pt>
                      <c:pt idx="250">
                        <c:v>-0.875</c:v>
                      </c:pt>
                      <c:pt idx="251">
                        <c:v>0.26499999999999346</c:v>
                      </c:pt>
                      <c:pt idx="252">
                        <c:v>0.10500000000000398</c:v>
                      </c:pt>
                      <c:pt idx="253">
                        <c:v>-0.28000000000000114</c:v>
                      </c:pt>
                      <c:pt idx="254">
                        <c:v>-0.14999999999999858</c:v>
                      </c:pt>
                      <c:pt idx="255">
                        <c:v>2.0749999999999957</c:v>
                      </c:pt>
                      <c:pt idx="256">
                        <c:v>1.8200000000000003</c:v>
                      </c:pt>
                      <c:pt idx="257">
                        <c:v>-8.4999999999993747E-2</c:v>
                      </c:pt>
                      <c:pt idx="258">
                        <c:v>1.144999999999996</c:v>
                      </c:pt>
                      <c:pt idx="259">
                        <c:v>-0.31000000000000227</c:v>
                      </c:pt>
                      <c:pt idx="260">
                        <c:v>1.1350000000000051</c:v>
                      </c:pt>
                      <c:pt idx="261">
                        <c:v>-0.25500000000000256</c:v>
                      </c:pt>
                      <c:pt idx="262">
                        <c:v>-0.57500000000000284</c:v>
                      </c:pt>
                      <c:pt idx="263">
                        <c:v>-0.76999999999999602</c:v>
                      </c:pt>
                      <c:pt idx="264">
                        <c:v>0.10499999999999687</c:v>
                      </c:pt>
                      <c:pt idx="265">
                        <c:v>1.0100000000000051</c:v>
                      </c:pt>
                      <c:pt idx="266">
                        <c:v>0.49499999999999744</c:v>
                      </c:pt>
                      <c:pt idx="267">
                        <c:v>-0.36999999999999744</c:v>
                      </c:pt>
                      <c:pt idx="268">
                        <c:v>-0.53500000000000369</c:v>
                      </c:pt>
                      <c:pt idx="269">
                        <c:v>-0.24000000000000199</c:v>
                      </c:pt>
                      <c:pt idx="270">
                        <c:v>0.40000000000000568</c:v>
                      </c:pt>
                      <c:pt idx="271">
                        <c:v>0.34999999999999432</c:v>
                      </c:pt>
                      <c:pt idx="272">
                        <c:v>-0.59499999999999886</c:v>
                      </c:pt>
                      <c:pt idx="273">
                        <c:v>-9.9999999999980105E-3</c:v>
                      </c:pt>
                      <c:pt idx="274">
                        <c:v>0.68999999999999773</c:v>
                      </c:pt>
                      <c:pt idx="275">
                        <c:v>1.9250000000000043</c:v>
                      </c:pt>
                      <c:pt idx="276">
                        <c:v>1.0300000000000011</c:v>
                      </c:pt>
                      <c:pt idx="277">
                        <c:v>-0.13500000000000512</c:v>
                      </c:pt>
                      <c:pt idx="278">
                        <c:v>1.1300000000000026</c:v>
                      </c:pt>
                      <c:pt idx="279">
                        <c:v>0.14000000000000057</c:v>
                      </c:pt>
                      <c:pt idx="280">
                        <c:v>0.68999999999999773</c:v>
                      </c:pt>
                      <c:pt idx="281">
                        <c:v>0.64000000000000057</c:v>
                      </c:pt>
                      <c:pt idx="282">
                        <c:v>7.9999999999998295E-2</c:v>
                      </c:pt>
                      <c:pt idx="283">
                        <c:v>0.73000000000000398</c:v>
                      </c:pt>
                      <c:pt idx="284">
                        <c:v>2.019999999999996</c:v>
                      </c:pt>
                      <c:pt idx="285">
                        <c:v>-0.5</c:v>
                      </c:pt>
                      <c:pt idx="286">
                        <c:v>0.59000000000000341</c:v>
                      </c:pt>
                      <c:pt idx="287">
                        <c:v>0.50499999999999545</c:v>
                      </c:pt>
                      <c:pt idx="288">
                        <c:v>-1.2199999999999989</c:v>
                      </c:pt>
                      <c:pt idx="289">
                        <c:v>0.81000000000000227</c:v>
                      </c:pt>
                      <c:pt idx="290">
                        <c:v>0.82999999999999829</c:v>
                      </c:pt>
                      <c:pt idx="291">
                        <c:v>1.6000000000000085</c:v>
                      </c:pt>
                      <c:pt idx="292">
                        <c:v>0.125</c:v>
                      </c:pt>
                      <c:pt idx="293">
                        <c:v>-0.88500000000000512</c:v>
                      </c:pt>
                      <c:pt idx="294">
                        <c:v>-0.29500000000000171</c:v>
                      </c:pt>
                      <c:pt idx="295">
                        <c:v>-1.5699999999999932</c:v>
                      </c:pt>
                      <c:pt idx="296">
                        <c:v>0.5</c:v>
                      </c:pt>
                      <c:pt idx="297">
                        <c:v>2.9199999999999875</c:v>
                      </c:pt>
                      <c:pt idx="298">
                        <c:v>1.5300000000000011</c:v>
                      </c:pt>
                      <c:pt idx="299">
                        <c:v>-0.26999999999999602</c:v>
                      </c:pt>
                      <c:pt idx="300">
                        <c:v>-1.480000000000004</c:v>
                      </c:pt>
                      <c:pt idx="301">
                        <c:v>-0.49499999999999034</c:v>
                      </c:pt>
                      <c:pt idx="302">
                        <c:v>2.3999999999999915</c:v>
                      </c:pt>
                      <c:pt idx="303">
                        <c:v>0.125</c:v>
                      </c:pt>
                      <c:pt idx="304">
                        <c:v>-0.77499999999999147</c:v>
                      </c:pt>
                      <c:pt idx="305">
                        <c:v>-0.54500000000000171</c:v>
                      </c:pt>
                      <c:pt idx="306">
                        <c:v>-0.51500000000000057</c:v>
                      </c:pt>
                      <c:pt idx="307">
                        <c:v>-2.5300000000000011</c:v>
                      </c:pt>
                      <c:pt idx="308">
                        <c:v>-1.2000000000000028</c:v>
                      </c:pt>
                      <c:pt idx="309">
                        <c:v>8.5000000000000853E-2</c:v>
                      </c:pt>
                      <c:pt idx="310">
                        <c:v>-1.9200000000000017</c:v>
                      </c:pt>
                      <c:pt idx="311">
                        <c:v>1.75</c:v>
                      </c:pt>
                      <c:pt idx="312">
                        <c:v>-2.3799999999999955</c:v>
                      </c:pt>
                      <c:pt idx="313">
                        <c:v>2.5449999999999946</c:v>
                      </c:pt>
                      <c:pt idx="314">
                        <c:v>-0.53499999999999659</c:v>
                      </c:pt>
                      <c:pt idx="315">
                        <c:v>0.26999999999999602</c:v>
                      </c:pt>
                      <c:pt idx="316">
                        <c:v>0.21000000000000085</c:v>
                      </c:pt>
                      <c:pt idx="317">
                        <c:v>-1.5549999999999997</c:v>
                      </c:pt>
                      <c:pt idx="318">
                        <c:v>0.17500000000000426</c:v>
                      </c:pt>
                      <c:pt idx="319">
                        <c:v>-1.3400000000000034</c:v>
                      </c:pt>
                      <c:pt idx="320">
                        <c:v>0.97500000000000142</c:v>
                      </c:pt>
                      <c:pt idx="321">
                        <c:v>0.27000000000000313</c:v>
                      </c:pt>
                      <c:pt idx="322">
                        <c:v>0.29999999999999716</c:v>
                      </c:pt>
                      <c:pt idx="323">
                        <c:v>0.52000000000000313</c:v>
                      </c:pt>
                      <c:pt idx="324">
                        <c:v>2.5750000000000028</c:v>
                      </c:pt>
                      <c:pt idx="325">
                        <c:v>-0.13000000000000966</c:v>
                      </c:pt>
                      <c:pt idx="326">
                        <c:v>0.375</c:v>
                      </c:pt>
                      <c:pt idx="327">
                        <c:v>0.34499999999999886</c:v>
                      </c:pt>
                      <c:pt idx="328">
                        <c:v>-1.1899999999999977</c:v>
                      </c:pt>
                      <c:pt idx="329">
                        <c:v>0.26500000000000057</c:v>
                      </c:pt>
                      <c:pt idx="330">
                        <c:v>-0.16499999999999204</c:v>
                      </c:pt>
                      <c:pt idx="331">
                        <c:v>0.39999999999999147</c:v>
                      </c:pt>
                      <c:pt idx="332">
                        <c:v>-4.9999999999954525E-3</c:v>
                      </c:pt>
                      <c:pt idx="333">
                        <c:v>0.12000000000000455</c:v>
                      </c:pt>
                      <c:pt idx="334">
                        <c:v>1.8199999999999932</c:v>
                      </c:pt>
                      <c:pt idx="335">
                        <c:v>0.65000000000000568</c:v>
                      </c:pt>
                      <c:pt idx="336">
                        <c:v>-1.125</c:v>
                      </c:pt>
                      <c:pt idx="337">
                        <c:v>2.2099999999999937</c:v>
                      </c:pt>
                      <c:pt idx="338">
                        <c:v>1.0649999999999977</c:v>
                      </c:pt>
                      <c:pt idx="339">
                        <c:v>-1.2099999999999937</c:v>
                      </c:pt>
                      <c:pt idx="340">
                        <c:v>-0.29000000000000625</c:v>
                      </c:pt>
                      <c:pt idx="341">
                        <c:v>-0.15500000000000114</c:v>
                      </c:pt>
                      <c:pt idx="342">
                        <c:v>0.26000000000000512</c:v>
                      </c:pt>
                      <c:pt idx="343">
                        <c:v>1.3049999999999926</c:v>
                      </c:pt>
                      <c:pt idx="344">
                        <c:v>-2.2049999999999983</c:v>
                      </c:pt>
                      <c:pt idx="345">
                        <c:v>1.0300000000000011</c:v>
                      </c:pt>
                      <c:pt idx="346">
                        <c:v>0.68500000000000227</c:v>
                      </c:pt>
                      <c:pt idx="347">
                        <c:v>-4.9999999999997158E-2</c:v>
                      </c:pt>
                      <c:pt idx="348">
                        <c:v>-3.230000000000004</c:v>
                      </c:pt>
                      <c:pt idx="349">
                        <c:v>0.15999999999999659</c:v>
                      </c:pt>
                      <c:pt idx="350">
                        <c:v>0.2850000000000108</c:v>
                      </c:pt>
                      <c:pt idx="351">
                        <c:v>1.4799999999999898</c:v>
                      </c:pt>
                      <c:pt idx="352">
                        <c:v>0.38500000000000512</c:v>
                      </c:pt>
                      <c:pt idx="353">
                        <c:v>0.18000000000000682</c:v>
                      </c:pt>
                      <c:pt idx="354">
                        <c:v>0.14999999999999147</c:v>
                      </c:pt>
                      <c:pt idx="355">
                        <c:v>0.42499999999999716</c:v>
                      </c:pt>
                      <c:pt idx="356">
                        <c:v>-0.18500000000000227</c:v>
                      </c:pt>
                      <c:pt idx="357">
                        <c:v>0.55000000000001137</c:v>
                      </c:pt>
                      <c:pt idx="358">
                        <c:v>1.5000000000000568E-2</c:v>
                      </c:pt>
                      <c:pt idx="359">
                        <c:v>0.79500000000000171</c:v>
                      </c:pt>
                      <c:pt idx="360">
                        <c:v>-0.16500000000000625</c:v>
                      </c:pt>
                      <c:pt idx="361">
                        <c:v>0.40500000000000114</c:v>
                      </c:pt>
                      <c:pt idx="362">
                        <c:v>0.46999999999999886</c:v>
                      </c:pt>
                      <c:pt idx="363">
                        <c:v>0.31999999999999318</c:v>
                      </c:pt>
                      <c:pt idx="364">
                        <c:v>0.33500000000000796</c:v>
                      </c:pt>
                      <c:pt idx="365">
                        <c:v>0.48999999999999488</c:v>
                      </c:pt>
                      <c:pt idx="366">
                        <c:v>0.60000000000000853</c:v>
                      </c:pt>
                      <c:pt idx="367">
                        <c:v>1.3299999999999983</c:v>
                      </c:pt>
                      <c:pt idx="368">
                        <c:v>-1.8900000000000006</c:v>
                      </c:pt>
                      <c:pt idx="369">
                        <c:v>0.79999999999999716</c:v>
                      </c:pt>
                      <c:pt idx="370">
                        <c:v>0.90999999999999659</c:v>
                      </c:pt>
                      <c:pt idx="371">
                        <c:v>0.56000000000000227</c:v>
                      </c:pt>
                      <c:pt idx="372">
                        <c:v>1.0250000000000057</c:v>
                      </c:pt>
                      <c:pt idx="373">
                        <c:v>-0.10000000000000853</c:v>
                      </c:pt>
                      <c:pt idx="374">
                        <c:v>0.66500000000000625</c:v>
                      </c:pt>
                      <c:pt idx="375">
                        <c:v>-1.269999999999996</c:v>
                      </c:pt>
                      <c:pt idx="376">
                        <c:v>0.78499999999999659</c:v>
                      </c:pt>
                      <c:pt idx="377">
                        <c:v>0.23999999999999488</c:v>
                      </c:pt>
                      <c:pt idx="378">
                        <c:v>1.0649999999999977</c:v>
                      </c:pt>
                      <c:pt idx="379">
                        <c:v>0.35999999999999943</c:v>
                      </c:pt>
                      <c:pt idx="380">
                        <c:v>0.77000000000001023</c:v>
                      </c:pt>
                      <c:pt idx="381">
                        <c:v>-2.2700000000000102</c:v>
                      </c:pt>
                      <c:pt idx="382">
                        <c:v>-1.9200000000000017</c:v>
                      </c:pt>
                      <c:pt idx="383">
                        <c:v>0.69000000000001194</c:v>
                      </c:pt>
                      <c:pt idx="384">
                        <c:v>2.125</c:v>
                      </c:pt>
                      <c:pt idx="385">
                        <c:v>-0.74000000000000909</c:v>
                      </c:pt>
                      <c:pt idx="386">
                        <c:v>0.51000000000000512</c:v>
                      </c:pt>
                      <c:pt idx="387">
                        <c:v>0.18999999999999773</c:v>
                      </c:pt>
                      <c:pt idx="388">
                        <c:v>-1.5549999999999926</c:v>
                      </c:pt>
                      <c:pt idx="389">
                        <c:v>-0.90000000000000568</c:v>
                      </c:pt>
                      <c:pt idx="390">
                        <c:v>-4.7650000000000006</c:v>
                      </c:pt>
                      <c:pt idx="391">
                        <c:v>-0.12999999999999545</c:v>
                      </c:pt>
                      <c:pt idx="392">
                        <c:v>2.644999999999996</c:v>
                      </c:pt>
                      <c:pt idx="393">
                        <c:v>0.93500000000000227</c:v>
                      </c:pt>
                      <c:pt idx="394">
                        <c:v>0.99499999999999034</c:v>
                      </c:pt>
                      <c:pt idx="395">
                        <c:v>0.46500000000000341</c:v>
                      </c:pt>
                      <c:pt idx="396">
                        <c:v>0.13000000000000966</c:v>
                      </c:pt>
                      <c:pt idx="397">
                        <c:v>3.9999999999992042E-2</c:v>
                      </c:pt>
                      <c:pt idx="398">
                        <c:v>0.79500000000000171</c:v>
                      </c:pt>
                      <c:pt idx="399">
                        <c:v>0.68000000000000682</c:v>
                      </c:pt>
                      <c:pt idx="400">
                        <c:v>-2.355000000000004</c:v>
                      </c:pt>
                      <c:pt idx="401">
                        <c:v>-0.55500000000000682</c:v>
                      </c:pt>
                      <c:pt idx="402">
                        <c:v>-1.4749999999999943</c:v>
                      </c:pt>
                      <c:pt idx="403">
                        <c:v>0.21500000000000341</c:v>
                      </c:pt>
                      <c:pt idx="404">
                        <c:v>-0.87000000000000455</c:v>
                      </c:pt>
                      <c:pt idx="405">
                        <c:v>-1.6599999999999966</c:v>
                      </c:pt>
                      <c:pt idx="406">
                        <c:v>2.0849999999999937</c:v>
                      </c:pt>
                      <c:pt idx="407">
                        <c:v>-1</c:v>
                      </c:pt>
                      <c:pt idx="408">
                        <c:v>0.93000000000000682</c:v>
                      </c:pt>
                      <c:pt idx="409">
                        <c:v>-4.0000000000006253E-2</c:v>
                      </c:pt>
                      <c:pt idx="410">
                        <c:v>-1.4299999999999926</c:v>
                      </c:pt>
                      <c:pt idx="411">
                        <c:v>0.22499999999999432</c:v>
                      </c:pt>
                      <c:pt idx="412">
                        <c:v>-0.625</c:v>
                      </c:pt>
                      <c:pt idx="413">
                        <c:v>-3.5849999999999937</c:v>
                      </c:pt>
                      <c:pt idx="414">
                        <c:v>0.27499999999999147</c:v>
                      </c:pt>
                      <c:pt idx="415">
                        <c:v>2.5</c:v>
                      </c:pt>
                      <c:pt idx="416">
                        <c:v>1.9500000000000028</c:v>
                      </c:pt>
                      <c:pt idx="417">
                        <c:v>0.43500000000000227</c:v>
                      </c:pt>
                      <c:pt idx="418">
                        <c:v>-0.39000000000000057</c:v>
                      </c:pt>
                      <c:pt idx="419">
                        <c:v>0.87000000000000455</c:v>
                      </c:pt>
                      <c:pt idx="420">
                        <c:v>0.59999999999999432</c:v>
                      </c:pt>
                      <c:pt idx="421">
                        <c:v>-1.0450000000000017</c:v>
                      </c:pt>
                      <c:pt idx="422">
                        <c:v>2.6099999999999994</c:v>
                      </c:pt>
                      <c:pt idx="423">
                        <c:v>-0.49500000000000455</c:v>
                      </c:pt>
                      <c:pt idx="424">
                        <c:v>-1.1749999999999972</c:v>
                      </c:pt>
                      <c:pt idx="425">
                        <c:v>-0.54500000000000171</c:v>
                      </c:pt>
                      <c:pt idx="426">
                        <c:v>0.57999999999999829</c:v>
                      </c:pt>
                      <c:pt idx="427">
                        <c:v>0.17000000000000171</c:v>
                      </c:pt>
                      <c:pt idx="428">
                        <c:v>-0.11999999999999034</c:v>
                      </c:pt>
                      <c:pt idx="429">
                        <c:v>0.44999999999998863</c:v>
                      </c:pt>
                      <c:pt idx="430">
                        <c:v>0.26500000000000057</c:v>
                      </c:pt>
                      <c:pt idx="431">
                        <c:v>2.0700000000000074</c:v>
                      </c:pt>
                      <c:pt idx="432">
                        <c:v>-1.1149999999999949</c:v>
                      </c:pt>
                      <c:pt idx="433">
                        <c:v>0.18999999999999773</c:v>
                      </c:pt>
                      <c:pt idx="434">
                        <c:v>-0.14000000000000057</c:v>
                      </c:pt>
                      <c:pt idx="435">
                        <c:v>-0.92000000000000171</c:v>
                      </c:pt>
                      <c:pt idx="436">
                        <c:v>1.8349999999999937</c:v>
                      </c:pt>
                      <c:pt idx="437">
                        <c:v>1.6200000000000045</c:v>
                      </c:pt>
                      <c:pt idx="438">
                        <c:v>0.69499999999999318</c:v>
                      </c:pt>
                      <c:pt idx="439">
                        <c:v>1.7800000000000011</c:v>
                      </c:pt>
                      <c:pt idx="440">
                        <c:v>-0.56999999999999318</c:v>
                      </c:pt>
                      <c:pt idx="441">
                        <c:v>-0.12999999999999545</c:v>
                      </c:pt>
                      <c:pt idx="442">
                        <c:v>0.39999999999999147</c:v>
                      </c:pt>
                      <c:pt idx="443">
                        <c:v>-9.9999999999994316E-2</c:v>
                      </c:pt>
                      <c:pt idx="444">
                        <c:v>3.0499999999999972</c:v>
                      </c:pt>
                      <c:pt idx="445">
                        <c:v>1.6899999999999977</c:v>
                      </c:pt>
                      <c:pt idx="446">
                        <c:v>-2.0450000000000017</c:v>
                      </c:pt>
                      <c:pt idx="447">
                        <c:v>0.57999999999999829</c:v>
                      </c:pt>
                      <c:pt idx="448">
                        <c:v>0.98499999999999943</c:v>
                      </c:pt>
                      <c:pt idx="449">
                        <c:v>1.4550000000000125</c:v>
                      </c:pt>
                      <c:pt idx="450">
                        <c:v>-0.79000000000000625</c:v>
                      </c:pt>
                      <c:pt idx="451">
                        <c:v>-0.31499999999999773</c:v>
                      </c:pt>
                      <c:pt idx="452">
                        <c:v>9.9999999999909051E-3</c:v>
                      </c:pt>
                      <c:pt idx="453">
                        <c:v>1.625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D94D-414F-AD5E-1E54A52C39A0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'Kotacija Brent, Benzin i Dizel'!$E$4</c15:sqref>
                        </c15:formulaRef>
                      </c:ext>
                    </c:extLst>
                    <c:strCache>
                      <c:ptCount val="1"/>
                      <c:pt idx="0">
                        <c:v>Brent (Dated)
promjena relativna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shade val="72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6"/>
                  <c:spPr>
                    <a:solidFill>
                      <a:schemeClr val="accent6">
                        <a:shade val="72000"/>
                      </a:schemeClr>
                    </a:solidFill>
                    <a:ln>
                      <a:noFill/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('Kotacija Brent, Benzin i Dizel'!$B$5:$B$761,'Kotacija Brent, Benzin i Dizel'!$B$763:$B$1593)</c15:sqref>
                        </c15:formulaRef>
                      </c:ext>
                    </c:extLst>
                    <c:numCache>
                      <c:formatCode>m/d/yyyy</c:formatCode>
                      <c:ptCount val="1588"/>
                      <c:pt idx="0">
                        <c:v>43832</c:v>
                      </c:pt>
                      <c:pt idx="1">
                        <c:v>43833</c:v>
                      </c:pt>
                      <c:pt idx="2">
                        <c:v>43836</c:v>
                      </c:pt>
                      <c:pt idx="3">
                        <c:v>43837</c:v>
                      </c:pt>
                      <c:pt idx="4">
                        <c:v>43838</c:v>
                      </c:pt>
                      <c:pt idx="5">
                        <c:v>43839</c:v>
                      </c:pt>
                      <c:pt idx="6">
                        <c:v>43840</c:v>
                      </c:pt>
                      <c:pt idx="7">
                        <c:v>43843</c:v>
                      </c:pt>
                      <c:pt idx="8">
                        <c:v>43844</c:v>
                      </c:pt>
                      <c:pt idx="9">
                        <c:v>43845</c:v>
                      </c:pt>
                      <c:pt idx="10">
                        <c:v>43846</c:v>
                      </c:pt>
                      <c:pt idx="11">
                        <c:v>43847</c:v>
                      </c:pt>
                      <c:pt idx="12">
                        <c:v>43850</c:v>
                      </c:pt>
                      <c:pt idx="13">
                        <c:v>43851</c:v>
                      </c:pt>
                      <c:pt idx="14">
                        <c:v>43852</c:v>
                      </c:pt>
                      <c:pt idx="15">
                        <c:v>43853</c:v>
                      </c:pt>
                      <c:pt idx="16">
                        <c:v>43854</c:v>
                      </c:pt>
                      <c:pt idx="17">
                        <c:v>43857</c:v>
                      </c:pt>
                      <c:pt idx="18">
                        <c:v>43858</c:v>
                      </c:pt>
                      <c:pt idx="19">
                        <c:v>43859</c:v>
                      </c:pt>
                      <c:pt idx="20">
                        <c:v>43860</c:v>
                      </c:pt>
                      <c:pt idx="21">
                        <c:v>43861</c:v>
                      </c:pt>
                      <c:pt idx="22">
                        <c:v>43864</c:v>
                      </c:pt>
                      <c:pt idx="23">
                        <c:v>43865</c:v>
                      </c:pt>
                      <c:pt idx="24">
                        <c:v>43866</c:v>
                      </c:pt>
                      <c:pt idx="25">
                        <c:v>43867</c:v>
                      </c:pt>
                      <c:pt idx="26">
                        <c:v>43868</c:v>
                      </c:pt>
                      <c:pt idx="27">
                        <c:v>43871</c:v>
                      </c:pt>
                      <c:pt idx="28">
                        <c:v>43872</c:v>
                      </c:pt>
                      <c:pt idx="29">
                        <c:v>43873</c:v>
                      </c:pt>
                      <c:pt idx="30">
                        <c:v>43874</c:v>
                      </c:pt>
                      <c:pt idx="31">
                        <c:v>43875</c:v>
                      </c:pt>
                      <c:pt idx="32">
                        <c:v>43878</c:v>
                      </c:pt>
                      <c:pt idx="33">
                        <c:v>43879</c:v>
                      </c:pt>
                      <c:pt idx="34">
                        <c:v>43880</c:v>
                      </c:pt>
                      <c:pt idx="35">
                        <c:v>43881</c:v>
                      </c:pt>
                      <c:pt idx="36">
                        <c:v>43882</c:v>
                      </c:pt>
                      <c:pt idx="37">
                        <c:v>43885</c:v>
                      </c:pt>
                      <c:pt idx="38">
                        <c:v>43886</c:v>
                      </c:pt>
                      <c:pt idx="39">
                        <c:v>43887</c:v>
                      </c:pt>
                      <c:pt idx="40">
                        <c:v>43888</c:v>
                      </c:pt>
                      <c:pt idx="41">
                        <c:v>43889</c:v>
                      </c:pt>
                      <c:pt idx="42">
                        <c:v>43892</c:v>
                      </c:pt>
                      <c:pt idx="43">
                        <c:v>43893</c:v>
                      </c:pt>
                      <c:pt idx="44">
                        <c:v>43894</c:v>
                      </c:pt>
                      <c:pt idx="45">
                        <c:v>43895</c:v>
                      </c:pt>
                      <c:pt idx="46">
                        <c:v>43896</c:v>
                      </c:pt>
                      <c:pt idx="47">
                        <c:v>43899</c:v>
                      </c:pt>
                      <c:pt idx="48">
                        <c:v>43900</c:v>
                      </c:pt>
                      <c:pt idx="49">
                        <c:v>43901</c:v>
                      </c:pt>
                      <c:pt idx="50">
                        <c:v>43902</c:v>
                      </c:pt>
                      <c:pt idx="51">
                        <c:v>43903</c:v>
                      </c:pt>
                      <c:pt idx="52">
                        <c:v>43906</c:v>
                      </c:pt>
                      <c:pt idx="53">
                        <c:v>43907</c:v>
                      </c:pt>
                      <c:pt idx="54">
                        <c:v>43908</c:v>
                      </c:pt>
                      <c:pt idx="55">
                        <c:v>43909</c:v>
                      </c:pt>
                      <c:pt idx="56">
                        <c:v>43910</c:v>
                      </c:pt>
                      <c:pt idx="57">
                        <c:v>43913</c:v>
                      </c:pt>
                      <c:pt idx="58">
                        <c:v>43914</c:v>
                      </c:pt>
                      <c:pt idx="59">
                        <c:v>43915</c:v>
                      </c:pt>
                      <c:pt idx="60">
                        <c:v>43916</c:v>
                      </c:pt>
                      <c:pt idx="61">
                        <c:v>43917</c:v>
                      </c:pt>
                      <c:pt idx="62">
                        <c:v>43920</c:v>
                      </c:pt>
                      <c:pt idx="63">
                        <c:v>43921</c:v>
                      </c:pt>
                      <c:pt idx="64">
                        <c:v>43922</c:v>
                      </c:pt>
                      <c:pt idx="65">
                        <c:v>43923</c:v>
                      </c:pt>
                      <c:pt idx="66">
                        <c:v>43924</c:v>
                      </c:pt>
                      <c:pt idx="67">
                        <c:v>43927</c:v>
                      </c:pt>
                      <c:pt idx="68">
                        <c:v>43928</c:v>
                      </c:pt>
                      <c:pt idx="69">
                        <c:v>43929</c:v>
                      </c:pt>
                      <c:pt idx="70">
                        <c:v>43930</c:v>
                      </c:pt>
                      <c:pt idx="71">
                        <c:v>43935</c:v>
                      </c:pt>
                      <c:pt idx="72">
                        <c:v>43936</c:v>
                      </c:pt>
                      <c:pt idx="73">
                        <c:v>43937</c:v>
                      </c:pt>
                      <c:pt idx="74">
                        <c:v>43938</c:v>
                      </c:pt>
                      <c:pt idx="75">
                        <c:v>43941</c:v>
                      </c:pt>
                      <c:pt idx="76">
                        <c:v>43942</c:v>
                      </c:pt>
                      <c:pt idx="77">
                        <c:v>43943</c:v>
                      </c:pt>
                      <c:pt idx="78">
                        <c:v>43944</c:v>
                      </c:pt>
                      <c:pt idx="79">
                        <c:v>43945</c:v>
                      </c:pt>
                      <c:pt idx="80">
                        <c:v>43948</c:v>
                      </c:pt>
                      <c:pt idx="81">
                        <c:v>43949</c:v>
                      </c:pt>
                      <c:pt idx="82">
                        <c:v>43950</c:v>
                      </c:pt>
                      <c:pt idx="83">
                        <c:v>43951</c:v>
                      </c:pt>
                      <c:pt idx="84">
                        <c:v>43952</c:v>
                      </c:pt>
                      <c:pt idx="85">
                        <c:v>43955</c:v>
                      </c:pt>
                      <c:pt idx="86">
                        <c:v>43956</c:v>
                      </c:pt>
                      <c:pt idx="87">
                        <c:v>43957</c:v>
                      </c:pt>
                      <c:pt idx="88">
                        <c:v>43958</c:v>
                      </c:pt>
                      <c:pt idx="89">
                        <c:v>43962</c:v>
                      </c:pt>
                      <c:pt idx="90">
                        <c:v>43963</c:v>
                      </c:pt>
                      <c:pt idx="91">
                        <c:v>43964</c:v>
                      </c:pt>
                      <c:pt idx="92">
                        <c:v>43965</c:v>
                      </c:pt>
                      <c:pt idx="93">
                        <c:v>43966</c:v>
                      </c:pt>
                      <c:pt idx="94">
                        <c:v>43969</c:v>
                      </c:pt>
                      <c:pt idx="95">
                        <c:v>43970</c:v>
                      </c:pt>
                      <c:pt idx="96">
                        <c:v>43971</c:v>
                      </c:pt>
                      <c:pt idx="97">
                        <c:v>43972</c:v>
                      </c:pt>
                      <c:pt idx="98">
                        <c:v>43973</c:v>
                      </c:pt>
                      <c:pt idx="99">
                        <c:v>43977</c:v>
                      </c:pt>
                      <c:pt idx="100">
                        <c:v>43978</c:v>
                      </c:pt>
                      <c:pt idx="101">
                        <c:v>43979</c:v>
                      </c:pt>
                      <c:pt idx="102">
                        <c:v>43980</c:v>
                      </c:pt>
                      <c:pt idx="103">
                        <c:v>43983</c:v>
                      </c:pt>
                      <c:pt idx="104">
                        <c:v>43984</c:v>
                      </c:pt>
                      <c:pt idx="105">
                        <c:v>43985</c:v>
                      </c:pt>
                      <c:pt idx="106">
                        <c:v>43986</c:v>
                      </c:pt>
                      <c:pt idx="107">
                        <c:v>43987</c:v>
                      </c:pt>
                      <c:pt idx="108">
                        <c:v>43990</c:v>
                      </c:pt>
                      <c:pt idx="109">
                        <c:v>43991</c:v>
                      </c:pt>
                      <c:pt idx="110">
                        <c:v>43992</c:v>
                      </c:pt>
                      <c:pt idx="111">
                        <c:v>43993</c:v>
                      </c:pt>
                      <c:pt idx="112">
                        <c:v>43994</c:v>
                      </c:pt>
                      <c:pt idx="113">
                        <c:v>43997</c:v>
                      </c:pt>
                      <c:pt idx="114">
                        <c:v>43998</c:v>
                      </c:pt>
                      <c:pt idx="115">
                        <c:v>43999</c:v>
                      </c:pt>
                      <c:pt idx="116">
                        <c:v>44000</c:v>
                      </c:pt>
                      <c:pt idx="117">
                        <c:v>44001</c:v>
                      </c:pt>
                      <c:pt idx="118">
                        <c:v>44004</c:v>
                      </c:pt>
                      <c:pt idx="119">
                        <c:v>44005</c:v>
                      </c:pt>
                      <c:pt idx="120">
                        <c:v>44006</c:v>
                      </c:pt>
                      <c:pt idx="121">
                        <c:v>44007</c:v>
                      </c:pt>
                      <c:pt idx="122">
                        <c:v>44008</c:v>
                      </c:pt>
                      <c:pt idx="123">
                        <c:v>44011</c:v>
                      </c:pt>
                      <c:pt idx="124">
                        <c:v>44012</c:v>
                      </c:pt>
                      <c:pt idx="125">
                        <c:v>44013</c:v>
                      </c:pt>
                      <c:pt idx="126">
                        <c:v>44014</c:v>
                      </c:pt>
                      <c:pt idx="127">
                        <c:v>44015</c:v>
                      </c:pt>
                      <c:pt idx="128">
                        <c:v>44018</c:v>
                      </c:pt>
                      <c:pt idx="129">
                        <c:v>44019</c:v>
                      </c:pt>
                      <c:pt idx="130">
                        <c:v>44020</c:v>
                      </c:pt>
                      <c:pt idx="131">
                        <c:v>44021</c:v>
                      </c:pt>
                      <c:pt idx="132">
                        <c:v>44022</c:v>
                      </c:pt>
                      <c:pt idx="133">
                        <c:v>44025</c:v>
                      </c:pt>
                      <c:pt idx="134">
                        <c:v>44026</c:v>
                      </c:pt>
                      <c:pt idx="135">
                        <c:v>44027</c:v>
                      </c:pt>
                      <c:pt idx="136">
                        <c:v>44028</c:v>
                      </c:pt>
                      <c:pt idx="137">
                        <c:v>44029</c:v>
                      </c:pt>
                      <c:pt idx="138">
                        <c:v>44032</c:v>
                      </c:pt>
                      <c:pt idx="139">
                        <c:v>44033</c:v>
                      </c:pt>
                      <c:pt idx="140">
                        <c:v>44034</c:v>
                      </c:pt>
                      <c:pt idx="141">
                        <c:v>44035</c:v>
                      </c:pt>
                      <c:pt idx="142">
                        <c:v>44036</c:v>
                      </c:pt>
                      <c:pt idx="143">
                        <c:v>44039</c:v>
                      </c:pt>
                      <c:pt idx="144">
                        <c:v>44040</c:v>
                      </c:pt>
                      <c:pt idx="145">
                        <c:v>44041</c:v>
                      </c:pt>
                      <c:pt idx="146">
                        <c:v>44042</c:v>
                      </c:pt>
                      <c:pt idx="147">
                        <c:v>44043</c:v>
                      </c:pt>
                      <c:pt idx="148">
                        <c:v>44046</c:v>
                      </c:pt>
                      <c:pt idx="149">
                        <c:v>44047</c:v>
                      </c:pt>
                      <c:pt idx="150">
                        <c:v>44048</c:v>
                      </c:pt>
                      <c:pt idx="151">
                        <c:v>44049</c:v>
                      </c:pt>
                      <c:pt idx="152">
                        <c:v>44050</c:v>
                      </c:pt>
                      <c:pt idx="153">
                        <c:v>44053</c:v>
                      </c:pt>
                      <c:pt idx="154">
                        <c:v>44054</c:v>
                      </c:pt>
                      <c:pt idx="155">
                        <c:v>44055</c:v>
                      </c:pt>
                      <c:pt idx="156">
                        <c:v>44056</c:v>
                      </c:pt>
                      <c:pt idx="157">
                        <c:v>44057</c:v>
                      </c:pt>
                      <c:pt idx="158">
                        <c:v>44060</c:v>
                      </c:pt>
                      <c:pt idx="159">
                        <c:v>44061</c:v>
                      </c:pt>
                      <c:pt idx="160">
                        <c:v>44062</c:v>
                      </c:pt>
                      <c:pt idx="161">
                        <c:v>44063</c:v>
                      </c:pt>
                      <c:pt idx="162">
                        <c:v>44064</c:v>
                      </c:pt>
                      <c:pt idx="163">
                        <c:v>44067</c:v>
                      </c:pt>
                      <c:pt idx="164">
                        <c:v>44068</c:v>
                      </c:pt>
                      <c:pt idx="165">
                        <c:v>44069</c:v>
                      </c:pt>
                      <c:pt idx="166">
                        <c:v>44070</c:v>
                      </c:pt>
                      <c:pt idx="167">
                        <c:v>44071</c:v>
                      </c:pt>
                      <c:pt idx="168">
                        <c:v>44075</c:v>
                      </c:pt>
                      <c:pt idx="169">
                        <c:v>44076</c:v>
                      </c:pt>
                      <c:pt idx="170">
                        <c:v>44077</c:v>
                      </c:pt>
                      <c:pt idx="171">
                        <c:v>44078</c:v>
                      </c:pt>
                      <c:pt idx="172">
                        <c:v>44081</c:v>
                      </c:pt>
                      <c:pt idx="173">
                        <c:v>44082</c:v>
                      </c:pt>
                      <c:pt idx="174">
                        <c:v>44083</c:v>
                      </c:pt>
                      <c:pt idx="175">
                        <c:v>44084</c:v>
                      </c:pt>
                      <c:pt idx="176">
                        <c:v>44085</c:v>
                      </c:pt>
                      <c:pt idx="177">
                        <c:v>44088</c:v>
                      </c:pt>
                      <c:pt idx="178">
                        <c:v>44089</c:v>
                      </c:pt>
                      <c:pt idx="179">
                        <c:v>44090</c:v>
                      </c:pt>
                      <c:pt idx="180">
                        <c:v>44091</c:v>
                      </c:pt>
                      <c:pt idx="181">
                        <c:v>44092</c:v>
                      </c:pt>
                      <c:pt idx="182">
                        <c:v>44095</c:v>
                      </c:pt>
                      <c:pt idx="183">
                        <c:v>44096</c:v>
                      </c:pt>
                      <c:pt idx="184">
                        <c:v>44097</c:v>
                      </c:pt>
                      <c:pt idx="185">
                        <c:v>44098</c:v>
                      </c:pt>
                      <c:pt idx="186">
                        <c:v>44099</c:v>
                      </c:pt>
                      <c:pt idx="187">
                        <c:v>44102</c:v>
                      </c:pt>
                      <c:pt idx="188">
                        <c:v>44103</c:v>
                      </c:pt>
                      <c:pt idx="189">
                        <c:v>44104</c:v>
                      </c:pt>
                      <c:pt idx="190">
                        <c:v>44105</c:v>
                      </c:pt>
                      <c:pt idx="191">
                        <c:v>44106</c:v>
                      </c:pt>
                      <c:pt idx="192">
                        <c:v>44109</c:v>
                      </c:pt>
                      <c:pt idx="193">
                        <c:v>44110</c:v>
                      </c:pt>
                      <c:pt idx="194">
                        <c:v>44111</c:v>
                      </c:pt>
                      <c:pt idx="195">
                        <c:v>44112</c:v>
                      </c:pt>
                      <c:pt idx="196">
                        <c:v>44113</c:v>
                      </c:pt>
                      <c:pt idx="197">
                        <c:v>44116</c:v>
                      </c:pt>
                      <c:pt idx="198">
                        <c:v>44117</c:v>
                      </c:pt>
                      <c:pt idx="199">
                        <c:v>44118</c:v>
                      </c:pt>
                      <c:pt idx="200">
                        <c:v>44119</c:v>
                      </c:pt>
                      <c:pt idx="201">
                        <c:v>44120</c:v>
                      </c:pt>
                      <c:pt idx="202">
                        <c:v>44123</c:v>
                      </c:pt>
                      <c:pt idx="203">
                        <c:v>44124</c:v>
                      </c:pt>
                      <c:pt idx="204">
                        <c:v>44125</c:v>
                      </c:pt>
                      <c:pt idx="205">
                        <c:v>44126</c:v>
                      </c:pt>
                      <c:pt idx="206">
                        <c:v>44127</c:v>
                      </c:pt>
                      <c:pt idx="207">
                        <c:v>44130</c:v>
                      </c:pt>
                      <c:pt idx="208">
                        <c:v>44131</c:v>
                      </c:pt>
                      <c:pt idx="209">
                        <c:v>44132</c:v>
                      </c:pt>
                      <c:pt idx="210">
                        <c:v>44133</c:v>
                      </c:pt>
                      <c:pt idx="211">
                        <c:v>44134</c:v>
                      </c:pt>
                      <c:pt idx="212">
                        <c:v>44137</c:v>
                      </c:pt>
                      <c:pt idx="213">
                        <c:v>44138</c:v>
                      </c:pt>
                      <c:pt idx="214">
                        <c:v>44139</c:v>
                      </c:pt>
                      <c:pt idx="215">
                        <c:v>44140</c:v>
                      </c:pt>
                      <c:pt idx="216">
                        <c:v>44141</c:v>
                      </c:pt>
                      <c:pt idx="217">
                        <c:v>44144</c:v>
                      </c:pt>
                      <c:pt idx="218">
                        <c:v>44145</c:v>
                      </c:pt>
                      <c:pt idx="219">
                        <c:v>44146</c:v>
                      </c:pt>
                      <c:pt idx="220">
                        <c:v>44147</c:v>
                      </c:pt>
                      <c:pt idx="221">
                        <c:v>44148</c:v>
                      </c:pt>
                      <c:pt idx="222">
                        <c:v>44151</c:v>
                      </c:pt>
                      <c:pt idx="223">
                        <c:v>44152</c:v>
                      </c:pt>
                      <c:pt idx="224">
                        <c:v>44153</c:v>
                      </c:pt>
                      <c:pt idx="225">
                        <c:v>44154</c:v>
                      </c:pt>
                      <c:pt idx="226">
                        <c:v>44155</c:v>
                      </c:pt>
                      <c:pt idx="227">
                        <c:v>44158</c:v>
                      </c:pt>
                      <c:pt idx="228">
                        <c:v>44159</c:v>
                      </c:pt>
                      <c:pt idx="229">
                        <c:v>44160</c:v>
                      </c:pt>
                      <c:pt idx="230">
                        <c:v>44161</c:v>
                      </c:pt>
                      <c:pt idx="231">
                        <c:v>44162</c:v>
                      </c:pt>
                      <c:pt idx="232">
                        <c:v>44165</c:v>
                      </c:pt>
                      <c:pt idx="233">
                        <c:v>44166</c:v>
                      </c:pt>
                      <c:pt idx="234">
                        <c:v>44167</c:v>
                      </c:pt>
                      <c:pt idx="235">
                        <c:v>44168</c:v>
                      </c:pt>
                      <c:pt idx="236">
                        <c:v>44169</c:v>
                      </c:pt>
                      <c:pt idx="237">
                        <c:v>44172</c:v>
                      </c:pt>
                      <c:pt idx="238">
                        <c:v>44173</c:v>
                      </c:pt>
                      <c:pt idx="239">
                        <c:v>44174</c:v>
                      </c:pt>
                      <c:pt idx="240">
                        <c:v>44175</c:v>
                      </c:pt>
                      <c:pt idx="241">
                        <c:v>44176</c:v>
                      </c:pt>
                      <c:pt idx="242">
                        <c:v>44179</c:v>
                      </c:pt>
                      <c:pt idx="243">
                        <c:v>44180</c:v>
                      </c:pt>
                      <c:pt idx="244">
                        <c:v>44181</c:v>
                      </c:pt>
                      <c:pt idx="245">
                        <c:v>44182</c:v>
                      </c:pt>
                      <c:pt idx="246">
                        <c:v>44183</c:v>
                      </c:pt>
                      <c:pt idx="247">
                        <c:v>44186</c:v>
                      </c:pt>
                      <c:pt idx="248">
                        <c:v>44187</c:v>
                      </c:pt>
                      <c:pt idx="249">
                        <c:v>44188</c:v>
                      </c:pt>
                      <c:pt idx="250">
                        <c:v>44189</c:v>
                      </c:pt>
                      <c:pt idx="251">
                        <c:v>44194</c:v>
                      </c:pt>
                      <c:pt idx="252">
                        <c:v>44195</c:v>
                      </c:pt>
                      <c:pt idx="253">
                        <c:v>44196</c:v>
                      </c:pt>
                      <c:pt idx="254">
                        <c:v>44200</c:v>
                      </c:pt>
                      <c:pt idx="255">
                        <c:v>44201</c:v>
                      </c:pt>
                      <c:pt idx="256">
                        <c:v>44202</c:v>
                      </c:pt>
                      <c:pt idx="257">
                        <c:v>44203</c:v>
                      </c:pt>
                      <c:pt idx="258">
                        <c:v>44204</c:v>
                      </c:pt>
                      <c:pt idx="259">
                        <c:v>44207</c:v>
                      </c:pt>
                      <c:pt idx="260">
                        <c:v>44208</c:v>
                      </c:pt>
                      <c:pt idx="261">
                        <c:v>44209</c:v>
                      </c:pt>
                      <c:pt idx="262">
                        <c:v>44210</c:v>
                      </c:pt>
                      <c:pt idx="263">
                        <c:v>44211</c:v>
                      </c:pt>
                      <c:pt idx="264">
                        <c:v>44214</c:v>
                      </c:pt>
                      <c:pt idx="265">
                        <c:v>44215</c:v>
                      </c:pt>
                      <c:pt idx="266">
                        <c:v>44216</c:v>
                      </c:pt>
                      <c:pt idx="267">
                        <c:v>44217</c:v>
                      </c:pt>
                      <c:pt idx="268">
                        <c:v>44218</c:v>
                      </c:pt>
                      <c:pt idx="269">
                        <c:v>44221</c:v>
                      </c:pt>
                      <c:pt idx="270">
                        <c:v>44222</c:v>
                      </c:pt>
                      <c:pt idx="271">
                        <c:v>44223</c:v>
                      </c:pt>
                      <c:pt idx="272">
                        <c:v>44224</c:v>
                      </c:pt>
                      <c:pt idx="273">
                        <c:v>44225</c:v>
                      </c:pt>
                      <c:pt idx="274">
                        <c:v>44228</c:v>
                      </c:pt>
                      <c:pt idx="275">
                        <c:v>44229</c:v>
                      </c:pt>
                      <c:pt idx="276">
                        <c:v>44230</c:v>
                      </c:pt>
                      <c:pt idx="277">
                        <c:v>44231</c:v>
                      </c:pt>
                      <c:pt idx="278">
                        <c:v>44232</c:v>
                      </c:pt>
                      <c:pt idx="279">
                        <c:v>44235</c:v>
                      </c:pt>
                      <c:pt idx="280">
                        <c:v>44236</c:v>
                      </c:pt>
                      <c:pt idx="281">
                        <c:v>44237</c:v>
                      </c:pt>
                      <c:pt idx="282">
                        <c:v>44238</c:v>
                      </c:pt>
                      <c:pt idx="283">
                        <c:v>44239</c:v>
                      </c:pt>
                      <c:pt idx="284">
                        <c:v>44242</c:v>
                      </c:pt>
                      <c:pt idx="285">
                        <c:v>44243</c:v>
                      </c:pt>
                      <c:pt idx="286">
                        <c:v>44244</c:v>
                      </c:pt>
                      <c:pt idx="287">
                        <c:v>44245</c:v>
                      </c:pt>
                      <c:pt idx="288">
                        <c:v>44246</c:v>
                      </c:pt>
                      <c:pt idx="289">
                        <c:v>44249</c:v>
                      </c:pt>
                      <c:pt idx="290">
                        <c:v>44250</c:v>
                      </c:pt>
                      <c:pt idx="291">
                        <c:v>44251</c:v>
                      </c:pt>
                      <c:pt idx="292">
                        <c:v>44252</c:v>
                      </c:pt>
                      <c:pt idx="293">
                        <c:v>44253</c:v>
                      </c:pt>
                      <c:pt idx="294">
                        <c:v>44256</c:v>
                      </c:pt>
                      <c:pt idx="295">
                        <c:v>44257</c:v>
                      </c:pt>
                      <c:pt idx="296">
                        <c:v>44258</c:v>
                      </c:pt>
                      <c:pt idx="297">
                        <c:v>44259</c:v>
                      </c:pt>
                      <c:pt idx="298">
                        <c:v>44260</c:v>
                      </c:pt>
                      <c:pt idx="299">
                        <c:v>44263</c:v>
                      </c:pt>
                      <c:pt idx="300">
                        <c:v>44264</c:v>
                      </c:pt>
                      <c:pt idx="301">
                        <c:v>44265</c:v>
                      </c:pt>
                      <c:pt idx="302">
                        <c:v>44266</c:v>
                      </c:pt>
                      <c:pt idx="303">
                        <c:v>44267</c:v>
                      </c:pt>
                      <c:pt idx="304">
                        <c:v>44270</c:v>
                      </c:pt>
                      <c:pt idx="305">
                        <c:v>44271</c:v>
                      </c:pt>
                      <c:pt idx="306">
                        <c:v>44272</c:v>
                      </c:pt>
                      <c:pt idx="307">
                        <c:v>44273</c:v>
                      </c:pt>
                      <c:pt idx="308">
                        <c:v>44274</c:v>
                      </c:pt>
                      <c:pt idx="309">
                        <c:v>44277</c:v>
                      </c:pt>
                      <c:pt idx="310">
                        <c:v>44278</c:v>
                      </c:pt>
                      <c:pt idx="311">
                        <c:v>44279</c:v>
                      </c:pt>
                      <c:pt idx="312">
                        <c:v>44280</c:v>
                      </c:pt>
                      <c:pt idx="313">
                        <c:v>44281</c:v>
                      </c:pt>
                      <c:pt idx="314">
                        <c:v>44284</c:v>
                      </c:pt>
                      <c:pt idx="315">
                        <c:v>44285</c:v>
                      </c:pt>
                      <c:pt idx="316">
                        <c:v>44286</c:v>
                      </c:pt>
                      <c:pt idx="317">
                        <c:v>44287</c:v>
                      </c:pt>
                      <c:pt idx="318">
                        <c:v>44292</c:v>
                      </c:pt>
                      <c:pt idx="319">
                        <c:v>44293</c:v>
                      </c:pt>
                      <c:pt idx="320">
                        <c:v>44294</c:v>
                      </c:pt>
                      <c:pt idx="321">
                        <c:v>44295</c:v>
                      </c:pt>
                      <c:pt idx="322">
                        <c:v>44298</c:v>
                      </c:pt>
                      <c:pt idx="323">
                        <c:v>44299</c:v>
                      </c:pt>
                      <c:pt idx="324">
                        <c:v>44300</c:v>
                      </c:pt>
                      <c:pt idx="325">
                        <c:v>44301</c:v>
                      </c:pt>
                      <c:pt idx="326">
                        <c:v>44302</c:v>
                      </c:pt>
                      <c:pt idx="327">
                        <c:v>44305</c:v>
                      </c:pt>
                      <c:pt idx="328">
                        <c:v>44306</c:v>
                      </c:pt>
                      <c:pt idx="329">
                        <c:v>44307</c:v>
                      </c:pt>
                      <c:pt idx="330">
                        <c:v>44308</c:v>
                      </c:pt>
                      <c:pt idx="331">
                        <c:v>44309</c:v>
                      </c:pt>
                      <c:pt idx="332">
                        <c:v>44312</c:v>
                      </c:pt>
                      <c:pt idx="333">
                        <c:v>44313</c:v>
                      </c:pt>
                      <c:pt idx="334">
                        <c:v>44314</c:v>
                      </c:pt>
                      <c:pt idx="335">
                        <c:v>44315</c:v>
                      </c:pt>
                      <c:pt idx="336">
                        <c:v>44316</c:v>
                      </c:pt>
                      <c:pt idx="337">
                        <c:v>44320</c:v>
                      </c:pt>
                      <c:pt idx="338">
                        <c:v>44321</c:v>
                      </c:pt>
                      <c:pt idx="339">
                        <c:v>44322</c:v>
                      </c:pt>
                      <c:pt idx="340">
                        <c:v>44323</c:v>
                      </c:pt>
                      <c:pt idx="341">
                        <c:v>44326</c:v>
                      </c:pt>
                      <c:pt idx="342">
                        <c:v>44327</c:v>
                      </c:pt>
                      <c:pt idx="343">
                        <c:v>44328</c:v>
                      </c:pt>
                      <c:pt idx="344">
                        <c:v>44329</c:v>
                      </c:pt>
                      <c:pt idx="345">
                        <c:v>44330</c:v>
                      </c:pt>
                      <c:pt idx="346">
                        <c:v>44333</c:v>
                      </c:pt>
                      <c:pt idx="347">
                        <c:v>44334</c:v>
                      </c:pt>
                      <c:pt idx="348">
                        <c:v>44335</c:v>
                      </c:pt>
                      <c:pt idx="349">
                        <c:v>44336</c:v>
                      </c:pt>
                      <c:pt idx="350">
                        <c:v>44337</c:v>
                      </c:pt>
                      <c:pt idx="351">
                        <c:v>44340</c:v>
                      </c:pt>
                      <c:pt idx="352">
                        <c:v>44341</c:v>
                      </c:pt>
                      <c:pt idx="353">
                        <c:v>44342</c:v>
                      </c:pt>
                      <c:pt idx="354">
                        <c:v>44343</c:v>
                      </c:pt>
                      <c:pt idx="355">
                        <c:v>44344</c:v>
                      </c:pt>
                      <c:pt idx="356">
                        <c:v>44348</c:v>
                      </c:pt>
                      <c:pt idx="357">
                        <c:v>44349</c:v>
                      </c:pt>
                      <c:pt idx="358">
                        <c:v>44350</c:v>
                      </c:pt>
                      <c:pt idx="359">
                        <c:v>44351</c:v>
                      </c:pt>
                      <c:pt idx="360">
                        <c:v>44354</c:v>
                      </c:pt>
                      <c:pt idx="361">
                        <c:v>44355</c:v>
                      </c:pt>
                      <c:pt idx="362">
                        <c:v>44356</c:v>
                      </c:pt>
                      <c:pt idx="363">
                        <c:v>44357</c:v>
                      </c:pt>
                      <c:pt idx="364">
                        <c:v>44358</c:v>
                      </c:pt>
                      <c:pt idx="365">
                        <c:v>44361</c:v>
                      </c:pt>
                      <c:pt idx="366">
                        <c:v>44362</c:v>
                      </c:pt>
                      <c:pt idx="367">
                        <c:v>44363</c:v>
                      </c:pt>
                      <c:pt idx="368">
                        <c:v>44364</c:v>
                      </c:pt>
                      <c:pt idx="369">
                        <c:v>44365</c:v>
                      </c:pt>
                      <c:pt idx="370">
                        <c:v>44368</c:v>
                      </c:pt>
                      <c:pt idx="371">
                        <c:v>44369</c:v>
                      </c:pt>
                      <c:pt idx="372">
                        <c:v>44370</c:v>
                      </c:pt>
                      <c:pt idx="373">
                        <c:v>44371</c:v>
                      </c:pt>
                      <c:pt idx="374">
                        <c:v>44372</c:v>
                      </c:pt>
                      <c:pt idx="375">
                        <c:v>44375</c:v>
                      </c:pt>
                      <c:pt idx="376">
                        <c:v>44376</c:v>
                      </c:pt>
                      <c:pt idx="377">
                        <c:v>44377</c:v>
                      </c:pt>
                      <c:pt idx="378">
                        <c:v>44378</c:v>
                      </c:pt>
                      <c:pt idx="379">
                        <c:v>44379</c:v>
                      </c:pt>
                      <c:pt idx="380">
                        <c:v>44382</c:v>
                      </c:pt>
                      <c:pt idx="381">
                        <c:v>44383</c:v>
                      </c:pt>
                      <c:pt idx="382">
                        <c:v>44384</c:v>
                      </c:pt>
                      <c:pt idx="383">
                        <c:v>44385</c:v>
                      </c:pt>
                      <c:pt idx="384">
                        <c:v>44386</c:v>
                      </c:pt>
                      <c:pt idx="385">
                        <c:v>44389</c:v>
                      </c:pt>
                      <c:pt idx="386">
                        <c:v>44390</c:v>
                      </c:pt>
                      <c:pt idx="387">
                        <c:v>44391</c:v>
                      </c:pt>
                      <c:pt idx="388">
                        <c:v>44392</c:v>
                      </c:pt>
                      <c:pt idx="389">
                        <c:v>44393</c:v>
                      </c:pt>
                      <c:pt idx="390">
                        <c:v>44396</c:v>
                      </c:pt>
                      <c:pt idx="391">
                        <c:v>44397</c:v>
                      </c:pt>
                      <c:pt idx="392">
                        <c:v>44398</c:v>
                      </c:pt>
                      <c:pt idx="393">
                        <c:v>44399</c:v>
                      </c:pt>
                      <c:pt idx="394">
                        <c:v>44400</c:v>
                      </c:pt>
                      <c:pt idx="395">
                        <c:v>44403</c:v>
                      </c:pt>
                      <c:pt idx="396">
                        <c:v>44404</c:v>
                      </c:pt>
                      <c:pt idx="397">
                        <c:v>44405</c:v>
                      </c:pt>
                      <c:pt idx="398">
                        <c:v>44406</c:v>
                      </c:pt>
                      <c:pt idx="399">
                        <c:v>44407</c:v>
                      </c:pt>
                      <c:pt idx="400">
                        <c:v>44410</c:v>
                      </c:pt>
                      <c:pt idx="401">
                        <c:v>44411</c:v>
                      </c:pt>
                      <c:pt idx="402">
                        <c:v>44412</c:v>
                      </c:pt>
                      <c:pt idx="403">
                        <c:v>44413</c:v>
                      </c:pt>
                      <c:pt idx="404">
                        <c:v>44414</c:v>
                      </c:pt>
                      <c:pt idx="405">
                        <c:v>44417</c:v>
                      </c:pt>
                      <c:pt idx="406">
                        <c:v>44418</c:v>
                      </c:pt>
                      <c:pt idx="407">
                        <c:v>44419</c:v>
                      </c:pt>
                      <c:pt idx="408">
                        <c:v>44420</c:v>
                      </c:pt>
                      <c:pt idx="409">
                        <c:v>44421</c:v>
                      </c:pt>
                      <c:pt idx="410">
                        <c:v>44424</c:v>
                      </c:pt>
                      <c:pt idx="411">
                        <c:v>44425</c:v>
                      </c:pt>
                      <c:pt idx="412">
                        <c:v>44426</c:v>
                      </c:pt>
                      <c:pt idx="413">
                        <c:v>44427</c:v>
                      </c:pt>
                      <c:pt idx="414">
                        <c:v>44428</c:v>
                      </c:pt>
                      <c:pt idx="415">
                        <c:v>44431</c:v>
                      </c:pt>
                      <c:pt idx="416">
                        <c:v>44432</c:v>
                      </c:pt>
                      <c:pt idx="417">
                        <c:v>44433</c:v>
                      </c:pt>
                      <c:pt idx="418">
                        <c:v>44434</c:v>
                      </c:pt>
                      <c:pt idx="419">
                        <c:v>44435</c:v>
                      </c:pt>
                      <c:pt idx="420">
                        <c:v>44439</c:v>
                      </c:pt>
                      <c:pt idx="421">
                        <c:v>44440</c:v>
                      </c:pt>
                      <c:pt idx="422">
                        <c:v>44441</c:v>
                      </c:pt>
                      <c:pt idx="423">
                        <c:v>44442</c:v>
                      </c:pt>
                      <c:pt idx="424">
                        <c:v>44445</c:v>
                      </c:pt>
                      <c:pt idx="425">
                        <c:v>44446</c:v>
                      </c:pt>
                      <c:pt idx="426">
                        <c:v>44447</c:v>
                      </c:pt>
                      <c:pt idx="427">
                        <c:v>44448</c:v>
                      </c:pt>
                      <c:pt idx="428">
                        <c:v>44449</c:v>
                      </c:pt>
                      <c:pt idx="429">
                        <c:v>44452</c:v>
                      </c:pt>
                      <c:pt idx="430">
                        <c:v>44453</c:v>
                      </c:pt>
                      <c:pt idx="431">
                        <c:v>44454</c:v>
                      </c:pt>
                      <c:pt idx="432">
                        <c:v>44455</c:v>
                      </c:pt>
                      <c:pt idx="433">
                        <c:v>44456</c:v>
                      </c:pt>
                      <c:pt idx="434">
                        <c:v>44459</c:v>
                      </c:pt>
                      <c:pt idx="435">
                        <c:v>44460</c:v>
                      </c:pt>
                      <c:pt idx="436">
                        <c:v>44461</c:v>
                      </c:pt>
                      <c:pt idx="437">
                        <c:v>44462</c:v>
                      </c:pt>
                      <c:pt idx="438">
                        <c:v>44463</c:v>
                      </c:pt>
                      <c:pt idx="439">
                        <c:v>44466</c:v>
                      </c:pt>
                      <c:pt idx="440">
                        <c:v>44467</c:v>
                      </c:pt>
                      <c:pt idx="441">
                        <c:v>44468</c:v>
                      </c:pt>
                      <c:pt idx="442">
                        <c:v>44469</c:v>
                      </c:pt>
                      <c:pt idx="443">
                        <c:v>44470</c:v>
                      </c:pt>
                      <c:pt idx="444">
                        <c:v>44473</c:v>
                      </c:pt>
                      <c:pt idx="445">
                        <c:v>44474</c:v>
                      </c:pt>
                      <c:pt idx="446">
                        <c:v>44475</c:v>
                      </c:pt>
                      <c:pt idx="447">
                        <c:v>44476</c:v>
                      </c:pt>
                      <c:pt idx="448">
                        <c:v>44477</c:v>
                      </c:pt>
                      <c:pt idx="449">
                        <c:v>44480</c:v>
                      </c:pt>
                      <c:pt idx="450">
                        <c:v>44481</c:v>
                      </c:pt>
                      <c:pt idx="451">
                        <c:v>44482</c:v>
                      </c:pt>
                      <c:pt idx="452">
                        <c:v>44483</c:v>
                      </c:pt>
                      <c:pt idx="453">
                        <c:v>44484</c:v>
                      </c:pt>
                      <c:pt idx="454">
                        <c:v>44487</c:v>
                      </c:pt>
                      <c:pt idx="455">
                        <c:v>44488</c:v>
                      </c:pt>
                      <c:pt idx="456">
                        <c:v>44489</c:v>
                      </c:pt>
                      <c:pt idx="457">
                        <c:v>44490</c:v>
                      </c:pt>
                      <c:pt idx="458">
                        <c:v>44491</c:v>
                      </c:pt>
                      <c:pt idx="459">
                        <c:v>44494</c:v>
                      </c:pt>
                      <c:pt idx="460">
                        <c:v>44495</c:v>
                      </c:pt>
                      <c:pt idx="461">
                        <c:v>44496</c:v>
                      </c:pt>
                      <c:pt idx="462">
                        <c:v>44497</c:v>
                      </c:pt>
                      <c:pt idx="463">
                        <c:v>44498</c:v>
                      </c:pt>
                      <c:pt idx="464">
                        <c:v>44501</c:v>
                      </c:pt>
                      <c:pt idx="465">
                        <c:v>44502</c:v>
                      </c:pt>
                      <c:pt idx="466">
                        <c:v>44503</c:v>
                      </c:pt>
                      <c:pt idx="467">
                        <c:v>44504</c:v>
                      </c:pt>
                      <c:pt idx="468">
                        <c:v>44505</c:v>
                      </c:pt>
                      <c:pt idx="469">
                        <c:v>44508</c:v>
                      </c:pt>
                      <c:pt idx="470">
                        <c:v>44509</c:v>
                      </c:pt>
                      <c:pt idx="471">
                        <c:v>44510</c:v>
                      </c:pt>
                      <c:pt idx="472">
                        <c:v>44511</c:v>
                      </c:pt>
                      <c:pt idx="473">
                        <c:v>44512</c:v>
                      </c:pt>
                      <c:pt idx="474">
                        <c:v>44515</c:v>
                      </c:pt>
                      <c:pt idx="475">
                        <c:v>44516</c:v>
                      </c:pt>
                      <c:pt idx="476">
                        <c:v>44517</c:v>
                      </c:pt>
                      <c:pt idx="477">
                        <c:v>44518</c:v>
                      </c:pt>
                      <c:pt idx="478">
                        <c:v>44519</c:v>
                      </c:pt>
                      <c:pt idx="479">
                        <c:v>44522</c:v>
                      </c:pt>
                      <c:pt idx="480">
                        <c:v>44523</c:v>
                      </c:pt>
                      <c:pt idx="481">
                        <c:v>44524</c:v>
                      </c:pt>
                      <c:pt idx="482">
                        <c:v>44525</c:v>
                      </c:pt>
                      <c:pt idx="483">
                        <c:v>44526</c:v>
                      </c:pt>
                      <c:pt idx="484">
                        <c:v>44529</c:v>
                      </c:pt>
                      <c:pt idx="485">
                        <c:v>44530</c:v>
                      </c:pt>
                      <c:pt idx="486">
                        <c:v>44531</c:v>
                      </c:pt>
                      <c:pt idx="487">
                        <c:v>44532</c:v>
                      </c:pt>
                      <c:pt idx="488">
                        <c:v>44533</c:v>
                      </c:pt>
                      <c:pt idx="489">
                        <c:v>44536</c:v>
                      </c:pt>
                      <c:pt idx="490">
                        <c:v>44537</c:v>
                      </c:pt>
                      <c:pt idx="491">
                        <c:v>44538</c:v>
                      </c:pt>
                      <c:pt idx="492">
                        <c:v>44539</c:v>
                      </c:pt>
                      <c:pt idx="493">
                        <c:v>44540</c:v>
                      </c:pt>
                      <c:pt idx="494">
                        <c:v>44543</c:v>
                      </c:pt>
                      <c:pt idx="495">
                        <c:v>44544</c:v>
                      </c:pt>
                      <c:pt idx="496">
                        <c:v>44545</c:v>
                      </c:pt>
                      <c:pt idx="497">
                        <c:v>44546</c:v>
                      </c:pt>
                      <c:pt idx="498">
                        <c:v>44547</c:v>
                      </c:pt>
                      <c:pt idx="499">
                        <c:v>44550</c:v>
                      </c:pt>
                      <c:pt idx="500">
                        <c:v>44551</c:v>
                      </c:pt>
                      <c:pt idx="501">
                        <c:v>44552</c:v>
                      </c:pt>
                      <c:pt idx="502">
                        <c:v>44553</c:v>
                      </c:pt>
                      <c:pt idx="503">
                        <c:v>44554</c:v>
                      </c:pt>
                      <c:pt idx="504">
                        <c:v>44559</c:v>
                      </c:pt>
                      <c:pt idx="505">
                        <c:v>44560</c:v>
                      </c:pt>
                      <c:pt idx="506">
                        <c:v>44561</c:v>
                      </c:pt>
                      <c:pt idx="507">
                        <c:v>44565</c:v>
                      </c:pt>
                      <c:pt idx="508">
                        <c:v>44566</c:v>
                      </c:pt>
                      <c:pt idx="509">
                        <c:v>44567</c:v>
                      </c:pt>
                      <c:pt idx="510">
                        <c:v>44568</c:v>
                      </c:pt>
                      <c:pt idx="511">
                        <c:v>44571</c:v>
                      </c:pt>
                      <c:pt idx="512">
                        <c:v>44572</c:v>
                      </c:pt>
                      <c:pt idx="513">
                        <c:v>44573</c:v>
                      </c:pt>
                      <c:pt idx="514">
                        <c:v>44574</c:v>
                      </c:pt>
                      <c:pt idx="515">
                        <c:v>44575</c:v>
                      </c:pt>
                      <c:pt idx="516">
                        <c:v>44578</c:v>
                      </c:pt>
                      <c:pt idx="517">
                        <c:v>44579</c:v>
                      </c:pt>
                      <c:pt idx="518">
                        <c:v>44580</c:v>
                      </c:pt>
                      <c:pt idx="519">
                        <c:v>44581</c:v>
                      </c:pt>
                      <c:pt idx="520">
                        <c:v>44582</c:v>
                      </c:pt>
                      <c:pt idx="521">
                        <c:v>44585</c:v>
                      </c:pt>
                      <c:pt idx="522">
                        <c:v>44586</c:v>
                      </c:pt>
                      <c:pt idx="523">
                        <c:v>44587</c:v>
                      </c:pt>
                      <c:pt idx="524">
                        <c:v>44588</c:v>
                      </c:pt>
                      <c:pt idx="525">
                        <c:v>44589</c:v>
                      </c:pt>
                      <c:pt idx="526">
                        <c:v>44592</c:v>
                      </c:pt>
                      <c:pt idx="527">
                        <c:v>44593</c:v>
                      </c:pt>
                      <c:pt idx="528">
                        <c:v>44594</c:v>
                      </c:pt>
                      <c:pt idx="529">
                        <c:v>44595</c:v>
                      </c:pt>
                      <c:pt idx="530">
                        <c:v>44596</c:v>
                      </c:pt>
                      <c:pt idx="531">
                        <c:v>44599</c:v>
                      </c:pt>
                      <c:pt idx="532">
                        <c:v>44600</c:v>
                      </c:pt>
                      <c:pt idx="533">
                        <c:v>44601</c:v>
                      </c:pt>
                      <c:pt idx="534">
                        <c:v>44602</c:v>
                      </c:pt>
                      <c:pt idx="535">
                        <c:v>44603</c:v>
                      </c:pt>
                      <c:pt idx="536">
                        <c:v>44606</c:v>
                      </c:pt>
                      <c:pt idx="537">
                        <c:v>44607</c:v>
                      </c:pt>
                      <c:pt idx="538">
                        <c:v>44608</c:v>
                      </c:pt>
                      <c:pt idx="539">
                        <c:v>44609</c:v>
                      </c:pt>
                      <c:pt idx="540">
                        <c:v>44610</c:v>
                      </c:pt>
                      <c:pt idx="541">
                        <c:v>44613</c:v>
                      </c:pt>
                      <c:pt idx="542">
                        <c:v>44614</c:v>
                      </c:pt>
                      <c:pt idx="543">
                        <c:v>44615</c:v>
                      </c:pt>
                      <c:pt idx="544">
                        <c:v>44616</c:v>
                      </c:pt>
                      <c:pt idx="545">
                        <c:v>44617</c:v>
                      </c:pt>
                      <c:pt idx="546">
                        <c:v>44620</c:v>
                      </c:pt>
                      <c:pt idx="547">
                        <c:v>44621</c:v>
                      </c:pt>
                      <c:pt idx="548">
                        <c:v>44622</c:v>
                      </c:pt>
                      <c:pt idx="549">
                        <c:v>44623</c:v>
                      </c:pt>
                      <c:pt idx="550">
                        <c:v>44624</c:v>
                      </c:pt>
                      <c:pt idx="551">
                        <c:v>44627</c:v>
                      </c:pt>
                      <c:pt idx="552">
                        <c:v>44628</c:v>
                      </c:pt>
                      <c:pt idx="553">
                        <c:v>44629</c:v>
                      </c:pt>
                      <c:pt idx="554">
                        <c:v>44630</c:v>
                      </c:pt>
                      <c:pt idx="555">
                        <c:v>44631</c:v>
                      </c:pt>
                      <c:pt idx="556">
                        <c:v>44634</c:v>
                      </c:pt>
                      <c:pt idx="557">
                        <c:v>44635</c:v>
                      </c:pt>
                      <c:pt idx="558">
                        <c:v>44636</c:v>
                      </c:pt>
                      <c:pt idx="559">
                        <c:v>44637</c:v>
                      </c:pt>
                      <c:pt idx="560">
                        <c:v>44638</c:v>
                      </c:pt>
                      <c:pt idx="561">
                        <c:v>44641</c:v>
                      </c:pt>
                      <c:pt idx="562">
                        <c:v>44642</c:v>
                      </c:pt>
                      <c:pt idx="563">
                        <c:v>44643</c:v>
                      </c:pt>
                      <c:pt idx="564">
                        <c:v>44644</c:v>
                      </c:pt>
                      <c:pt idx="565">
                        <c:v>44645</c:v>
                      </c:pt>
                      <c:pt idx="566">
                        <c:v>44648</c:v>
                      </c:pt>
                      <c:pt idx="567">
                        <c:v>44649</c:v>
                      </c:pt>
                      <c:pt idx="568">
                        <c:v>44650</c:v>
                      </c:pt>
                      <c:pt idx="569">
                        <c:v>44651</c:v>
                      </c:pt>
                      <c:pt idx="570">
                        <c:v>44652</c:v>
                      </c:pt>
                      <c:pt idx="571">
                        <c:v>44655</c:v>
                      </c:pt>
                      <c:pt idx="572">
                        <c:v>44656</c:v>
                      </c:pt>
                      <c:pt idx="573">
                        <c:v>44657</c:v>
                      </c:pt>
                      <c:pt idx="574">
                        <c:v>44658</c:v>
                      </c:pt>
                      <c:pt idx="575">
                        <c:v>44659</c:v>
                      </c:pt>
                      <c:pt idx="576">
                        <c:v>44662</c:v>
                      </c:pt>
                      <c:pt idx="577">
                        <c:v>44663</c:v>
                      </c:pt>
                      <c:pt idx="578">
                        <c:v>44664</c:v>
                      </c:pt>
                      <c:pt idx="579">
                        <c:v>44665</c:v>
                      </c:pt>
                      <c:pt idx="580">
                        <c:v>44670</c:v>
                      </c:pt>
                      <c:pt idx="581">
                        <c:v>44671</c:v>
                      </c:pt>
                      <c:pt idx="582">
                        <c:v>44672</c:v>
                      </c:pt>
                      <c:pt idx="583">
                        <c:v>44673</c:v>
                      </c:pt>
                      <c:pt idx="584">
                        <c:v>44676</c:v>
                      </c:pt>
                      <c:pt idx="585">
                        <c:v>44677</c:v>
                      </c:pt>
                      <c:pt idx="586">
                        <c:v>44678</c:v>
                      </c:pt>
                      <c:pt idx="587">
                        <c:v>44679</c:v>
                      </c:pt>
                      <c:pt idx="588">
                        <c:v>44680</c:v>
                      </c:pt>
                      <c:pt idx="589">
                        <c:v>44684</c:v>
                      </c:pt>
                      <c:pt idx="590">
                        <c:v>44685</c:v>
                      </c:pt>
                      <c:pt idx="591">
                        <c:v>44686</c:v>
                      </c:pt>
                      <c:pt idx="592">
                        <c:v>44687</c:v>
                      </c:pt>
                      <c:pt idx="593">
                        <c:v>44690</c:v>
                      </c:pt>
                      <c:pt idx="594">
                        <c:v>44691</c:v>
                      </c:pt>
                      <c:pt idx="595">
                        <c:v>44692</c:v>
                      </c:pt>
                      <c:pt idx="596">
                        <c:v>44693</c:v>
                      </c:pt>
                      <c:pt idx="597">
                        <c:v>44694</c:v>
                      </c:pt>
                      <c:pt idx="598">
                        <c:v>44697</c:v>
                      </c:pt>
                      <c:pt idx="599">
                        <c:v>44698</c:v>
                      </c:pt>
                      <c:pt idx="600">
                        <c:v>44699</c:v>
                      </c:pt>
                      <c:pt idx="601">
                        <c:v>44700</c:v>
                      </c:pt>
                      <c:pt idx="602">
                        <c:v>44701</c:v>
                      </c:pt>
                      <c:pt idx="603">
                        <c:v>44704</c:v>
                      </c:pt>
                      <c:pt idx="604">
                        <c:v>44705</c:v>
                      </c:pt>
                      <c:pt idx="605">
                        <c:v>44706</c:v>
                      </c:pt>
                      <c:pt idx="606">
                        <c:v>44707</c:v>
                      </c:pt>
                      <c:pt idx="607">
                        <c:v>44708</c:v>
                      </c:pt>
                      <c:pt idx="608">
                        <c:v>44711</c:v>
                      </c:pt>
                      <c:pt idx="609">
                        <c:v>44712</c:v>
                      </c:pt>
                      <c:pt idx="610">
                        <c:v>44713</c:v>
                      </c:pt>
                      <c:pt idx="611">
                        <c:v>44718</c:v>
                      </c:pt>
                      <c:pt idx="612">
                        <c:v>44719</c:v>
                      </c:pt>
                      <c:pt idx="613">
                        <c:v>44720</c:v>
                      </c:pt>
                      <c:pt idx="614">
                        <c:v>44721</c:v>
                      </c:pt>
                      <c:pt idx="615">
                        <c:v>44722</c:v>
                      </c:pt>
                      <c:pt idx="616">
                        <c:v>44725</c:v>
                      </c:pt>
                      <c:pt idx="617">
                        <c:v>44726</c:v>
                      </c:pt>
                      <c:pt idx="618">
                        <c:v>44727</c:v>
                      </c:pt>
                      <c:pt idx="619">
                        <c:v>44728</c:v>
                      </c:pt>
                      <c:pt idx="620">
                        <c:v>44729</c:v>
                      </c:pt>
                      <c:pt idx="621">
                        <c:v>44732</c:v>
                      </c:pt>
                      <c:pt idx="622">
                        <c:v>44733</c:v>
                      </c:pt>
                      <c:pt idx="623">
                        <c:v>44734</c:v>
                      </c:pt>
                      <c:pt idx="624">
                        <c:v>44735</c:v>
                      </c:pt>
                      <c:pt idx="625">
                        <c:v>44736</c:v>
                      </c:pt>
                      <c:pt idx="626">
                        <c:v>44739</c:v>
                      </c:pt>
                      <c:pt idx="627">
                        <c:v>44740</c:v>
                      </c:pt>
                      <c:pt idx="628">
                        <c:v>44741</c:v>
                      </c:pt>
                      <c:pt idx="629">
                        <c:v>44742</c:v>
                      </c:pt>
                      <c:pt idx="630">
                        <c:v>44743</c:v>
                      </c:pt>
                      <c:pt idx="631">
                        <c:v>44746</c:v>
                      </c:pt>
                      <c:pt idx="632">
                        <c:v>44747</c:v>
                      </c:pt>
                      <c:pt idx="633">
                        <c:v>44748</c:v>
                      </c:pt>
                      <c:pt idx="634">
                        <c:v>44749</c:v>
                      </c:pt>
                      <c:pt idx="635">
                        <c:v>44750</c:v>
                      </c:pt>
                      <c:pt idx="636">
                        <c:v>44753</c:v>
                      </c:pt>
                      <c:pt idx="637">
                        <c:v>44754</c:v>
                      </c:pt>
                      <c:pt idx="638">
                        <c:v>44755</c:v>
                      </c:pt>
                      <c:pt idx="639">
                        <c:v>44756</c:v>
                      </c:pt>
                      <c:pt idx="640">
                        <c:v>44757</c:v>
                      </c:pt>
                      <c:pt idx="641">
                        <c:v>44760</c:v>
                      </c:pt>
                      <c:pt idx="642">
                        <c:v>44761</c:v>
                      </c:pt>
                      <c:pt idx="643">
                        <c:v>44762</c:v>
                      </c:pt>
                      <c:pt idx="644">
                        <c:v>44763</c:v>
                      </c:pt>
                      <c:pt idx="645">
                        <c:v>44764</c:v>
                      </c:pt>
                      <c:pt idx="646">
                        <c:v>44767</c:v>
                      </c:pt>
                      <c:pt idx="647">
                        <c:v>44768</c:v>
                      </c:pt>
                      <c:pt idx="648">
                        <c:v>44769</c:v>
                      </c:pt>
                      <c:pt idx="649">
                        <c:v>44770</c:v>
                      </c:pt>
                      <c:pt idx="650">
                        <c:v>44771</c:v>
                      </c:pt>
                      <c:pt idx="651">
                        <c:v>44774</c:v>
                      </c:pt>
                      <c:pt idx="652">
                        <c:v>44775</c:v>
                      </c:pt>
                      <c:pt idx="653">
                        <c:v>44776</c:v>
                      </c:pt>
                      <c:pt idx="654">
                        <c:v>44777</c:v>
                      </c:pt>
                      <c:pt idx="655">
                        <c:v>44778</c:v>
                      </c:pt>
                      <c:pt idx="656">
                        <c:v>44781</c:v>
                      </c:pt>
                      <c:pt idx="657">
                        <c:v>44782</c:v>
                      </c:pt>
                      <c:pt idx="658">
                        <c:v>44783</c:v>
                      </c:pt>
                      <c:pt idx="659">
                        <c:v>44784</c:v>
                      </c:pt>
                      <c:pt idx="660">
                        <c:v>44785</c:v>
                      </c:pt>
                      <c:pt idx="661">
                        <c:v>44788</c:v>
                      </c:pt>
                      <c:pt idx="662">
                        <c:v>44789</c:v>
                      </c:pt>
                      <c:pt idx="663">
                        <c:v>44790</c:v>
                      </c:pt>
                      <c:pt idx="664">
                        <c:v>44791</c:v>
                      </c:pt>
                      <c:pt idx="665">
                        <c:v>44792</c:v>
                      </c:pt>
                      <c:pt idx="666">
                        <c:v>44795</c:v>
                      </c:pt>
                      <c:pt idx="667">
                        <c:v>44796</c:v>
                      </c:pt>
                      <c:pt idx="668">
                        <c:v>44797</c:v>
                      </c:pt>
                      <c:pt idx="669">
                        <c:v>44798</c:v>
                      </c:pt>
                      <c:pt idx="670">
                        <c:v>44799</c:v>
                      </c:pt>
                      <c:pt idx="671">
                        <c:v>44803</c:v>
                      </c:pt>
                      <c:pt idx="672">
                        <c:v>44804</c:v>
                      </c:pt>
                      <c:pt idx="673">
                        <c:v>44805</c:v>
                      </c:pt>
                      <c:pt idx="674">
                        <c:v>44806</c:v>
                      </c:pt>
                      <c:pt idx="675">
                        <c:v>44809</c:v>
                      </c:pt>
                      <c:pt idx="676">
                        <c:v>44810</c:v>
                      </c:pt>
                      <c:pt idx="677">
                        <c:v>44811</c:v>
                      </c:pt>
                      <c:pt idx="678">
                        <c:v>44812</c:v>
                      </c:pt>
                      <c:pt idx="679">
                        <c:v>44813</c:v>
                      </c:pt>
                      <c:pt idx="680">
                        <c:v>44816</c:v>
                      </c:pt>
                      <c:pt idx="681">
                        <c:v>44817</c:v>
                      </c:pt>
                      <c:pt idx="682">
                        <c:v>44818</c:v>
                      </c:pt>
                      <c:pt idx="683">
                        <c:v>44819</c:v>
                      </c:pt>
                      <c:pt idx="684">
                        <c:v>44820</c:v>
                      </c:pt>
                      <c:pt idx="685">
                        <c:v>44824</c:v>
                      </c:pt>
                      <c:pt idx="686">
                        <c:v>44825</c:v>
                      </c:pt>
                      <c:pt idx="687">
                        <c:v>44826</c:v>
                      </c:pt>
                      <c:pt idx="688">
                        <c:v>44827</c:v>
                      </c:pt>
                      <c:pt idx="689">
                        <c:v>44830</c:v>
                      </c:pt>
                      <c:pt idx="690">
                        <c:v>44831</c:v>
                      </c:pt>
                      <c:pt idx="691">
                        <c:v>44832</c:v>
                      </c:pt>
                      <c:pt idx="692">
                        <c:v>44833</c:v>
                      </c:pt>
                      <c:pt idx="693">
                        <c:v>44834</c:v>
                      </c:pt>
                      <c:pt idx="694">
                        <c:v>44837</c:v>
                      </c:pt>
                      <c:pt idx="695">
                        <c:v>44838</c:v>
                      </c:pt>
                      <c:pt idx="696">
                        <c:v>44839</c:v>
                      </c:pt>
                      <c:pt idx="697">
                        <c:v>44840</c:v>
                      </c:pt>
                      <c:pt idx="698">
                        <c:v>44841</c:v>
                      </c:pt>
                      <c:pt idx="699">
                        <c:v>44844</c:v>
                      </c:pt>
                      <c:pt idx="700">
                        <c:v>44845</c:v>
                      </c:pt>
                      <c:pt idx="701">
                        <c:v>44846</c:v>
                      </c:pt>
                      <c:pt idx="702">
                        <c:v>44847</c:v>
                      </c:pt>
                      <c:pt idx="703">
                        <c:v>44848</c:v>
                      </c:pt>
                      <c:pt idx="704">
                        <c:v>44851</c:v>
                      </c:pt>
                      <c:pt idx="705">
                        <c:v>44852</c:v>
                      </c:pt>
                      <c:pt idx="706">
                        <c:v>44853</c:v>
                      </c:pt>
                      <c:pt idx="707">
                        <c:v>44854</c:v>
                      </c:pt>
                      <c:pt idx="708">
                        <c:v>44855</c:v>
                      </c:pt>
                      <c:pt idx="709">
                        <c:v>44858</c:v>
                      </c:pt>
                      <c:pt idx="710">
                        <c:v>44859</c:v>
                      </c:pt>
                      <c:pt idx="711">
                        <c:v>44860</c:v>
                      </c:pt>
                      <c:pt idx="712">
                        <c:v>44861</c:v>
                      </c:pt>
                      <c:pt idx="713">
                        <c:v>44862</c:v>
                      </c:pt>
                      <c:pt idx="714">
                        <c:v>44865</c:v>
                      </c:pt>
                      <c:pt idx="715">
                        <c:v>44866</c:v>
                      </c:pt>
                      <c:pt idx="716">
                        <c:v>44867</c:v>
                      </c:pt>
                      <c:pt idx="717">
                        <c:v>44868</c:v>
                      </c:pt>
                      <c:pt idx="718">
                        <c:v>44869</c:v>
                      </c:pt>
                      <c:pt idx="719">
                        <c:v>44872</c:v>
                      </c:pt>
                      <c:pt idx="720">
                        <c:v>44873</c:v>
                      </c:pt>
                      <c:pt idx="721">
                        <c:v>44874</c:v>
                      </c:pt>
                      <c:pt idx="722">
                        <c:v>44875</c:v>
                      </c:pt>
                      <c:pt idx="723">
                        <c:v>44876</c:v>
                      </c:pt>
                      <c:pt idx="724">
                        <c:v>44879</c:v>
                      </c:pt>
                      <c:pt idx="725">
                        <c:v>44880</c:v>
                      </c:pt>
                      <c:pt idx="726">
                        <c:v>44881</c:v>
                      </c:pt>
                      <c:pt idx="727">
                        <c:v>44882</c:v>
                      </c:pt>
                      <c:pt idx="728">
                        <c:v>44883</c:v>
                      </c:pt>
                      <c:pt idx="729">
                        <c:v>44886</c:v>
                      </c:pt>
                      <c:pt idx="730">
                        <c:v>44887</c:v>
                      </c:pt>
                      <c:pt idx="731">
                        <c:v>44888</c:v>
                      </c:pt>
                      <c:pt idx="732">
                        <c:v>44889</c:v>
                      </c:pt>
                      <c:pt idx="733">
                        <c:v>44890</c:v>
                      </c:pt>
                      <c:pt idx="734">
                        <c:v>44893</c:v>
                      </c:pt>
                      <c:pt idx="735">
                        <c:v>44894</c:v>
                      </c:pt>
                      <c:pt idx="736">
                        <c:v>44895</c:v>
                      </c:pt>
                      <c:pt idx="737">
                        <c:v>44896</c:v>
                      </c:pt>
                      <c:pt idx="738">
                        <c:v>44897</c:v>
                      </c:pt>
                      <c:pt idx="739">
                        <c:v>44900</c:v>
                      </c:pt>
                      <c:pt idx="740">
                        <c:v>44901</c:v>
                      </c:pt>
                      <c:pt idx="741">
                        <c:v>44902</c:v>
                      </c:pt>
                      <c:pt idx="742">
                        <c:v>44903</c:v>
                      </c:pt>
                      <c:pt idx="743">
                        <c:v>44904</c:v>
                      </c:pt>
                      <c:pt idx="744">
                        <c:v>44907</c:v>
                      </c:pt>
                      <c:pt idx="745">
                        <c:v>44908</c:v>
                      </c:pt>
                      <c:pt idx="746">
                        <c:v>44909</c:v>
                      </c:pt>
                      <c:pt idx="747">
                        <c:v>44910</c:v>
                      </c:pt>
                      <c:pt idx="748">
                        <c:v>44911</c:v>
                      </c:pt>
                      <c:pt idx="749">
                        <c:v>44914</c:v>
                      </c:pt>
                      <c:pt idx="750">
                        <c:v>44915</c:v>
                      </c:pt>
                      <c:pt idx="751">
                        <c:v>44916</c:v>
                      </c:pt>
                      <c:pt idx="752">
                        <c:v>44917</c:v>
                      </c:pt>
                      <c:pt idx="753">
                        <c:v>44918</c:v>
                      </c:pt>
                      <c:pt idx="754">
                        <c:v>44923</c:v>
                      </c:pt>
                      <c:pt idx="755">
                        <c:v>44924</c:v>
                      </c:pt>
                      <c:pt idx="756">
                        <c:v>44925</c:v>
                      </c:pt>
                      <c:pt idx="757">
                        <c:v>44929</c:v>
                      </c:pt>
                      <c:pt idx="758">
                        <c:v>44930</c:v>
                      </c:pt>
                      <c:pt idx="759">
                        <c:v>44931</c:v>
                      </c:pt>
                      <c:pt idx="760">
                        <c:v>44932</c:v>
                      </c:pt>
                      <c:pt idx="761">
                        <c:v>44935</c:v>
                      </c:pt>
                      <c:pt idx="762">
                        <c:v>44936</c:v>
                      </c:pt>
                      <c:pt idx="763">
                        <c:v>44937</c:v>
                      </c:pt>
                      <c:pt idx="764">
                        <c:v>44938</c:v>
                      </c:pt>
                      <c:pt idx="765">
                        <c:v>44939</c:v>
                      </c:pt>
                      <c:pt idx="766">
                        <c:v>44942</c:v>
                      </c:pt>
                      <c:pt idx="767">
                        <c:v>44943</c:v>
                      </c:pt>
                      <c:pt idx="768">
                        <c:v>44944</c:v>
                      </c:pt>
                      <c:pt idx="769">
                        <c:v>44945</c:v>
                      </c:pt>
                      <c:pt idx="770">
                        <c:v>44946</c:v>
                      </c:pt>
                      <c:pt idx="771">
                        <c:v>44949</c:v>
                      </c:pt>
                      <c:pt idx="772">
                        <c:v>44950</c:v>
                      </c:pt>
                      <c:pt idx="773">
                        <c:v>44951</c:v>
                      </c:pt>
                      <c:pt idx="774">
                        <c:v>44952</c:v>
                      </c:pt>
                      <c:pt idx="775">
                        <c:v>44953</c:v>
                      </c:pt>
                      <c:pt idx="776">
                        <c:v>44956</c:v>
                      </c:pt>
                      <c:pt idx="777">
                        <c:v>44957</c:v>
                      </c:pt>
                      <c:pt idx="778">
                        <c:v>44958</c:v>
                      </c:pt>
                      <c:pt idx="779">
                        <c:v>44959</c:v>
                      </c:pt>
                      <c:pt idx="780">
                        <c:v>44960</c:v>
                      </c:pt>
                      <c:pt idx="781">
                        <c:v>44963</c:v>
                      </c:pt>
                      <c:pt idx="782">
                        <c:v>44964</c:v>
                      </c:pt>
                      <c:pt idx="783">
                        <c:v>44965</c:v>
                      </c:pt>
                      <c:pt idx="784">
                        <c:v>44966</c:v>
                      </c:pt>
                      <c:pt idx="785">
                        <c:v>44967</c:v>
                      </c:pt>
                      <c:pt idx="786">
                        <c:v>44970</c:v>
                      </c:pt>
                      <c:pt idx="787">
                        <c:v>44971</c:v>
                      </c:pt>
                      <c:pt idx="788">
                        <c:v>44972</c:v>
                      </c:pt>
                      <c:pt idx="789">
                        <c:v>44973</c:v>
                      </c:pt>
                      <c:pt idx="790">
                        <c:v>44974</c:v>
                      </c:pt>
                      <c:pt idx="791">
                        <c:v>44977</c:v>
                      </c:pt>
                      <c:pt idx="792">
                        <c:v>44978</c:v>
                      </c:pt>
                      <c:pt idx="793">
                        <c:v>44979</c:v>
                      </c:pt>
                      <c:pt idx="794">
                        <c:v>44980</c:v>
                      </c:pt>
                      <c:pt idx="795">
                        <c:v>44981</c:v>
                      </c:pt>
                      <c:pt idx="796">
                        <c:v>44984</c:v>
                      </c:pt>
                      <c:pt idx="797">
                        <c:v>44985</c:v>
                      </c:pt>
                      <c:pt idx="798">
                        <c:v>44986</c:v>
                      </c:pt>
                      <c:pt idx="799">
                        <c:v>44987</c:v>
                      </c:pt>
                      <c:pt idx="800">
                        <c:v>44988</c:v>
                      </c:pt>
                      <c:pt idx="801">
                        <c:v>44991</c:v>
                      </c:pt>
                      <c:pt idx="802">
                        <c:v>44992</c:v>
                      </c:pt>
                      <c:pt idx="803">
                        <c:v>44993</c:v>
                      </c:pt>
                      <c:pt idx="804">
                        <c:v>44994</c:v>
                      </c:pt>
                      <c:pt idx="805">
                        <c:v>44995</c:v>
                      </c:pt>
                      <c:pt idx="806">
                        <c:v>44998</c:v>
                      </c:pt>
                      <c:pt idx="807">
                        <c:v>44999</c:v>
                      </c:pt>
                      <c:pt idx="808">
                        <c:v>45000</c:v>
                      </c:pt>
                      <c:pt idx="809">
                        <c:v>45001</c:v>
                      </c:pt>
                      <c:pt idx="810">
                        <c:v>45002</c:v>
                      </c:pt>
                      <c:pt idx="811">
                        <c:v>45005</c:v>
                      </c:pt>
                      <c:pt idx="812">
                        <c:v>45006</c:v>
                      </c:pt>
                      <c:pt idx="813">
                        <c:v>45007</c:v>
                      </c:pt>
                      <c:pt idx="814">
                        <c:v>45008</c:v>
                      </c:pt>
                      <c:pt idx="815">
                        <c:v>45009</c:v>
                      </c:pt>
                      <c:pt idx="816">
                        <c:v>45012</c:v>
                      </c:pt>
                      <c:pt idx="817">
                        <c:v>45013</c:v>
                      </c:pt>
                      <c:pt idx="818">
                        <c:v>45014</c:v>
                      </c:pt>
                      <c:pt idx="819">
                        <c:v>45015</c:v>
                      </c:pt>
                      <c:pt idx="820">
                        <c:v>45016</c:v>
                      </c:pt>
                      <c:pt idx="821">
                        <c:v>45019</c:v>
                      </c:pt>
                      <c:pt idx="822">
                        <c:v>45020</c:v>
                      </c:pt>
                      <c:pt idx="823">
                        <c:v>45021</c:v>
                      </c:pt>
                      <c:pt idx="824">
                        <c:v>45022</c:v>
                      </c:pt>
                      <c:pt idx="825">
                        <c:v>45027</c:v>
                      </c:pt>
                      <c:pt idx="826">
                        <c:v>45028</c:v>
                      </c:pt>
                      <c:pt idx="827">
                        <c:v>45029</c:v>
                      </c:pt>
                      <c:pt idx="828">
                        <c:v>45030</c:v>
                      </c:pt>
                      <c:pt idx="829">
                        <c:v>45033</c:v>
                      </c:pt>
                      <c:pt idx="830">
                        <c:v>45034</c:v>
                      </c:pt>
                      <c:pt idx="831">
                        <c:v>45035</c:v>
                      </c:pt>
                      <c:pt idx="832">
                        <c:v>45036</c:v>
                      </c:pt>
                      <c:pt idx="833">
                        <c:v>45037</c:v>
                      </c:pt>
                      <c:pt idx="834">
                        <c:v>45040</c:v>
                      </c:pt>
                      <c:pt idx="835">
                        <c:v>45041</c:v>
                      </c:pt>
                      <c:pt idx="836">
                        <c:v>45042</c:v>
                      </c:pt>
                      <c:pt idx="837">
                        <c:v>45043</c:v>
                      </c:pt>
                      <c:pt idx="838">
                        <c:v>45044</c:v>
                      </c:pt>
                      <c:pt idx="839">
                        <c:v>45048</c:v>
                      </c:pt>
                      <c:pt idx="840">
                        <c:v>45049</c:v>
                      </c:pt>
                      <c:pt idx="841">
                        <c:v>45050</c:v>
                      </c:pt>
                      <c:pt idx="842">
                        <c:v>45051</c:v>
                      </c:pt>
                      <c:pt idx="843">
                        <c:v>45055</c:v>
                      </c:pt>
                      <c:pt idx="844">
                        <c:v>45056</c:v>
                      </c:pt>
                      <c:pt idx="845">
                        <c:v>45057</c:v>
                      </c:pt>
                      <c:pt idx="846">
                        <c:v>45058</c:v>
                      </c:pt>
                      <c:pt idx="847">
                        <c:v>45061</c:v>
                      </c:pt>
                      <c:pt idx="848">
                        <c:v>45062</c:v>
                      </c:pt>
                      <c:pt idx="849">
                        <c:v>45063</c:v>
                      </c:pt>
                      <c:pt idx="850">
                        <c:v>45064</c:v>
                      </c:pt>
                      <c:pt idx="851">
                        <c:v>45065</c:v>
                      </c:pt>
                      <c:pt idx="852">
                        <c:v>45068</c:v>
                      </c:pt>
                      <c:pt idx="853">
                        <c:v>45069</c:v>
                      </c:pt>
                      <c:pt idx="854">
                        <c:v>45070</c:v>
                      </c:pt>
                      <c:pt idx="855">
                        <c:v>45071</c:v>
                      </c:pt>
                      <c:pt idx="856">
                        <c:v>45072</c:v>
                      </c:pt>
                      <c:pt idx="857">
                        <c:v>45076</c:v>
                      </c:pt>
                      <c:pt idx="858">
                        <c:v>45077</c:v>
                      </c:pt>
                      <c:pt idx="859">
                        <c:v>45078</c:v>
                      </c:pt>
                      <c:pt idx="860">
                        <c:v>45079</c:v>
                      </c:pt>
                      <c:pt idx="861">
                        <c:v>45082</c:v>
                      </c:pt>
                      <c:pt idx="862">
                        <c:v>45083</c:v>
                      </c:pt>
                      <c:pt idx="863">
                        <c:v>45084</c:v>
                      </c:pt>
                      <c:pt idx="864">
                        <c:v>45085</c:v>
                      </c:pt>
                      <c:pt idx="865">
                        <c:v>45086</c:v>
                      </c:pt>
                      <c:pt idx="866">
                        <c:v>45089</c:v>
                      </c:pt>
                      <c:pt idx="867">
                        <c:v>45090</c:v>
                      </c:pt>
                      <c:pt idx="868">
                        <c:v>45091</c:v>
                      </c:pt>
                      <c:pt idx="869">
                        <c:v>45092</c:v>
                      </c:pt>
                      <c:pt idx="870">
                        <c:v>45093</c:v>
                      </c:pt>
                      <c:pt idx="871">
                        <c:v>45096</c:v>
                      </c:pt>
                      <c:pt idx="872">
                        <c:v>45097</c:v>
                      </c:pt>
                      <c:pt idx="873">
                        <c:v>45098</c:v>
                      </c:pt>
                      <c:pt idx="874">
                        <c:v>45099</c:v>
                      </c:pt>
                      <c:pt idx="875">
                        <c:v>45100</c:v>
                      </c:pt>
                      <c:pt idx="876">
                        <c:v>45103</c:v>
                      </c:pt>
                      <c:pt idx="877">
                        <c:v>45104</c:v>
                      </c:pt>
                      <c:pt idx="878">
                        <c:v>45105</c:v>
                      </c:pt>
                      <c:pt idx="879">
                        <c:v>45106</c:v>
                      </c:pt>
                      <c:pt idx="880">
                        <c:v>45107</c:v>
                      </c:pt>
                      <c:pt idx="881">
                        <c:v>45110</c:v>
                      </c:pt>
                      <c:pt idx="882">
                        <c:v>45111</c:v>
                      </c:pt>
                      <c:pt idx="883">
                        <c:v>45112</c:v>
                      </c:pt>
                      <c:pt idx="884">
                        <c:v>45113</c:v>
                      </c:pt>
                      <c:pt idx="885">
                        <c:v>45114</c:v>
                      </c:pt>
                      <c:pt idx="886">
                        <c:v>45117</c:v>
                      </c:pt>
                      <c:pt idx="887">
                        <c:v>45118</c:v>
                      </c:pt>
                      <c:pt idx="888">
                        <c:v>45119</c:v>
                      </c:pt>
                      <c:pt idx="889">
                        <c:v>45120</c:v>
                      </c:pt>
                      <c:pt idx="890">
                        <c:v>45121</c:v>
                      </c:pt>
                      <c:pt idx="891">
                        <c:v>45124</c:v>
                      </c:pt>
                      <c:pt idx="892">
                        <c:v>45125</c:v>
                      </c:pt>
                      <c:pt idx="893">
                        <c:v>45126</c:v>
                      </c:pt>
                      <c:pt idx="894">
                        <c:v>45127</c:v>
                      </c:pt>
                      <c:pt idx="895">
                        <c:v>45128</c:v>
                      </c:pt>
                      <c:pt idx="896">
                        <c:v>45131</c:v>
                      </c:pt>
                      <c:pt idx="897">
                        <c:v>45132</c:v>
                      </c:pt>
                      <c:pt idx="898">
                        <c:v>45133</c:v>
                      </c:pt>
                      <c:pt idx="899">
                        <c:v>45134</c:v>
                      </c:pt>
                      <c:pt idx="900">
                        <c:v>45135</c:v>
                      </c:pt>
                      <c:pt idx="901">
                        <c:v>45138</c:v>
                      </c:pt>
                      <c:pt idx="902">
                        <c:v>45139</c:v>
                      </c:pt>
                      <c:pt idx="903">
                        <c:v>45140</c:v>
                      </c:pt>
                      <c:pt idx="904">
                        <c:v>45141</c:v>
                      </c:pt>
                      <c:pt idx="905">
                        <c:v>45142</c:v>
                      </c:pt>
                      <c:pt idx="906">
                        <c:v>45145</c:v>
                      </c:pt>
                      <c:pt idx="907">
                        <c:v>45146</c:v>
                      </c:pt>
                      <c:pt idx="908">
                        <c:v>45147</c:v>
                      </c:pt>
                      <c:pt idx="909">
                        <c:v>45148</c:v>
                      </c:pt>
                      <c:pt idx="910">
                        <c:v>45149</c:v>
                      </c:pt>
                      <c:pt idx="911">
                        <c:v>45152</c:v>
                      </c:pt>
                      <c:pt idx="912">
                        <c:v>45153</c:v>
                      </c:pt>
                      <c:pt idx="913">
                        <c:v>45154</c:v>
                      </c:pt>
                      <c:pt idx="914">
                        <c:v>45155</c:v>
                      </c:pt>
                      <c:pt idx="915">
                        <c:v>45156</c:v>
                      </c:pt>
                      <c:pt idx="916">
                        <c:v>45159</c:v>
                      </c:pt>
                      <c:pt idx="917">
                        <c:v>45160</c:v>
                      </c:pt>
                      <c:pt idx="918">
                        <c:v>45161</c:v>
                      </c:pt>
                      <c:pt idx="919">
                        <c:v>45162</c:v>
                      </c:pt>
                      <c:pt idx="920">
                        <c:v>45163</c:v>
                      </c:pt>
                      <c:pt idx="921">
                        <c:v>45167</c:v>
                      </c:pt>
                      <c:pt idx="922">
                        <c:v>45168</c:v>
                      </c:pt>
                      <c:pt idx="923">
                        <c:v>45169</c:v>
                      </c:pt>
                      <c:pt idx="924">
                        <c:v>45170</c:v>
                      </c:pt>
                      <c:pt idx="925">
                        <c:v>45173</c:v>
                      </c:pt>
                      <c:pt idx="926">
                        <c:v>45174</c:v>
                      </c:pt>
                      <c:pt idx="927">
                        <c:v>45175</c:v>
                      </c:pt>
                      <c:pt idx="928">
                        <c:v>45176</c:v>
                      </c:pt>
                      <c:pt idx="929">
                        <c:v>45177</c:v>
                      </c:pt>
                      <c:pt idx="930">
                        <c:v>45180</c:v>
                      </c:pt>
                      <c:pt idx="931">
                        <c:v>45181</c:v>
                      </c:pt>
                      <c:pt idx="932">
                        <c:v>45182</c:v>
                      </c:pt>
                      <c:pt idx="933">
                        <c:v>45183</c:v>
                      </c:pt>
                      <c:pt idx="934">
                        <c:v>45184</c:v>
                      </c:pt>
                      <c:pt idx="935">
                        <c:v>45187</c:v>
                      </c:pt>
                      <c:pt idx="936">
                        <c:v>45188</c:v>
                      </c:pt>
                      <c:pt idx="937">
                        <c:v>45189</c:v>
                      </c:pt>
                      <c:pt idx="938">
                        <c:v>45190</c:v>
                      </c:pt>
                      <c:pt idx="939">
                        <c:v>45191</c:v>
                      </c:pt>
                      <c:pt idx="940">
                        <c:v>45194</c:v>
                      </c:pt>
                      <c:pt idx="941">
                        <c:v>45195</c:v>
                      </c:pt>
                      <c:pt idx="942">
                        <c:v>45196</c:v>
                      </c:pt>
                      <c:pt idx="943">
                        <c:v>45197</c:v>
                      </c:pt>
                      <c:pt idx="944">
                        <c:v>45198</c:v>
                      </c:pt>
                      <c:pt idx="945">
                        <c:v>45201</c:v>
                      </c:pt>
                      <c:pt idx="946">
                        <c:v>45202</c:v>
                      </c:pt>
                      <c:pt idx="947">
                        <c:v>45203</c:v>
                      </c:pt>
                      <c:pt idx="948">
                        <c:v>45204</c:v>
                      </c:pt>
                      <c:pt idx="949">
                        <c:v>45205</c:v>
                      </c:pt>
                      <c:pt idx="950">
                        <c:v>45208</c:v>
                      </c:pt>
                      <c:pt idx="951">
                        <c:v>45209</c:v>
                      </c:pt>
                      <c:pt idx="952">
                        <c:v>45210</c:v>
                      </c:pt>
                      <c:pt idx="953">
                        <c:v>45211</c:v>
                      </c:pt>
                      <c:pt idx="954">
                        <c:v>45212</c:v>
                      </c:pt>
                      <c:pt idx="955">
                        <c:v>45215</c:v>
                      </c:pt>
                      <c:pt idx="956">
                        <c:v>45216</c:v>
                      </c:pt>
                      <c:pt idx="957">
                        <c:v>45217</c:v>
                      </c:pt>
                      <c:pt idx="958">
                        <c:v>45218</c:v>
                      </c:pt>
                      <c:pt idx="959">
                        <c:v>45219</c:v>
                      </c:pt>
                      <c:pt idx="960">
                        <c:v>45222</c:v>
                      </c:pt>
                      <c:pt idx="961">
                        <c:v>45223</c:v>
                      </c:pt>
                      <c:pt idx="962">
                        <c:v>45224</c:v>
                      </c:pt>
                      <c:pt idx="963">
                        <c:v>45225</c:v>
                      </c:pt>
                      <c:pt idx="964">
                        <c:v>45226</c:v>
                      </c:pt>
                      <c:pt idx="965">
                        <c:v>45229</c:v>
                      </c:pt>
                      <c:pt idx="966">
                        <c:v>45230</c:v>
                      </c:pt>
                      <c:pt idx="967">
                        <c:v>45231</c:v>
                      </c:pt>
                      <c:pt idx="968">
                        <c:v>45232</c:v>
                      </c:pt>
                      <c:pt idx="969">
                        <c:v>45233</c:v>
                      </c:pt>
                      <c:pt idx="970">
                        <c:v>45236</c:v>
                      </c:pt>
                      <c:pt idx="971">
                        <c:v>45237</c:v>
                      </c:pt>
                      <c:pt idx="972">
                        <c:v>45238</c:v>
                      </c:pt>
                      <c:pt idx="973">
                        <c:v>45239</c:v>
                      </c:pt>
                      <c:pt idx="974">
                        <c:v>45240</c:v>
                      </c:pt>
                      <c:pt idx="975">
                        <c:v>45243</c:v>
                      </c:pt>
                      <c:pt idx="976">
                        <c:v>45244</c:v>
                      </c:pt>
                      <c:pt idx="977">
                        <c:v>45245</c:v>
                      </c:pt>
                      <c:pt idx="978">
                        <c:v>45246</c:v>
                      </c:pt>
                      <c:pt idx="979">
                        <c:v>45247</c:v>
                      </c:pt>
                      <c:pt idx="980">
                        <c:v>45250</c:v>
                      </c:pt>
                      <c:pt idx="981">
                        <c:v>45251</c:v>
                      </c:pt>
                      <c:pt idx="982">
                        <c:v>45252</c:v>
                      </c:pt>
                      <c:pt idx="983">
                        <c:v>45253</c:v>
                      </c:pt>
                      <c:pt idx="984">
                        <c:v>45254</c:v>
                      </c:pt>
                      <c:pt idx="985">
                        <c:v>45257</c:v>
                      </c:pt>
                      <c:pt idx="986">
                        <c:v>45258</c:v>
                      </c:pt>
                      <c:pt idx="987">
                        <c:v>45259</c:v>
                      </c:pt>
                      <c:pt idx="988">
                        <c:v>45260</c:v>
                      </c:pt>
                      <c:pt idx="989">
                        <c:v>45261</c:v>
                      </c:pt>
                      <c:pt idx="990">
                        <c:v>45264</c:v>
                      </c:pt>
                      <c:pt idx="991">
                        <c:v>45265</c:v>
                      </c:pt>
                      <c:pt idx="992">
                        <c:v>45266</c:v>
                      </c:pt>
                      <c:pt idx="993">
                        <c:v>45267</c:v>
                      </c:pt>
                      <c:pt idx="994">
                        <c:v>45268</c:v>
                      </c:pt>
                      <c:pt idx="995">
                        <c:v>45271</c:v>
                      </c:pt>
                      <c:pt idx="996">
                        <c:v>45272</c:v>
                      </c:pt>
                      <c:pt idx="997">
                        <c:v>45273</c:v>
                      </c:pt>
                      <c:pt idx="998">
                        <c:v>45274</c:v>
                      </c:pt>
                      <c:pt idx="999">
                        <c:v>45275</c:v>
                      </c:pt>
                      <c:pt idx="1000">
                        <c:v>45278</c:v>
                      </c:pt>
                      <c:pt idx="1001">
                        <c:v>45279</c:v>
                      </c:pt>
                      <c:pt idx="1002">
                        <c:v>45280</c:v>
                      </c:pt>
                      <c:pt idx="1003">
                        <c:v>45281</c:v>
                      </c:pt>
                      <c:pt idx="1004">
                        <c:v>45282</c:v>
                      </c:pt>
                      <c:pt idx="1005">
                        <c:v>45287</c:v>
                      </c:pt>
                      <c:pt idx="1006">
                        <c:v>45288</c:v>
                      </c:pt>
                      <c:pt idx="1007">
                        <c:v>45289</c:v>
                      </c:pt>
                      <c:pt idx="1008">
                        <c:v>45293</c:v>
                      </c:pt>
                      <c:pt idx="1009">
                        <c:v>45294</c:v>
                      </c:pt>
                      <c:pt idx="1010">
                        <c:v>45295</c:v>
                      </c:pt>
                      <c:pt idx="1011">
                        <c:v>45296</c:v>
                      </c:pt>
                      <c:pt idx="1012">
                        <c:v>45299</c:v>
                      </c:pt>
                      <c:pt idx="1013">
                        <c:v>45300</c:v>
                      </c:pt>
                      <c:pt idx="1014">
                        <c:v>45301</c:v>
                      </c:pt>
                      <c:pt idx="1015">
                        <c:v>45302</c:v>
                      </c:pt>
                      <c:pt idx="1016">
                        <c:v>45303</c:v>
                      </c:pt>
                      <c:pt idx="1017">
                        <c:v>45306</c:v>
                      </c:pt>
                      <c:pt idx="1018">
                        <c:v>45307</c:v>
                      </c:pt>
                      <c:pt idx="1019">
                        <c:v>45308</c:v>
                      </c:pt>
                      <c:pt idx="1020">
                        <c:v>45309</c:v>
                      </c:pt>
                      <c:pt idx="1021">
                        <c:v>45310</c:v>
                      </c:pt>
                      <c:pt idx="1022">
                        <c:v>45313</c:v>
                      </c:pt>
                      <c:pt idx="1023">
                        <c:v>45314</c:v>
                      </c:pt>
                      <c:pt idx="1024">
                        <c:v>45315</c:v>
                      </c:pt>
                      <c:pt idx="1025">
                        <c:v>45316</c:v>
                      </c:pt>
                      <c:pt idx="1026">
                        <c:v>45317</c:v>
                      </c:pt>
                      <c:pt idx="1027">
                        <c:v>45320</c:v>
                      </c:pt>
                      <c:pt idx="1028">
                        <c:v>45321</c:v>
                      </c:pt>
                      <c:pt idx="1029">
                        <c:v>45322</c:v>
                      </c:pt>
                      <c:pt idx="1030">
                        <c:v>45323</c:v>
                      </c:pt>
                      <c:pt idx="1031">
                        <c:v>45324</c:v>
                      </c:pt>
                      <c:pt idx="1032">
                        <c:v>45327</c:v>
                      </c:pt>
                      <c:pt idx="1033">
                        <c:v>45328</c:v>
                      </c:pt>
                      <c:pt idx="1034">
                        <c:v>45329</c:v>
                      </c:pt>
                      <c:pt idx="1035">
                        <c:v>45330</c:v>
                      </c:pt>
                      <c:pt idx="1036">
                        <c:v>45331</c:v>
                      </c:pt>
                      <c:pt idx="1037">
                        <c:v>45334</c:v>
                      </c:pt>
                      <c:pt idx="1038">
                        <c:v>45335</c:v>
                      </c:pt>
                      <c:pt idx="1039">
                        <c:v>45336</c:v>
                      </c:pt>
                      <c:pt idx="1040">
                        <c:v>45337</c:v>
                      </c:pt>
                      <c:pt idx="1041">
                        <c:v>45338</c:v>
                      </c:pt>
                      <c:pt idx="1042">
                        <c:v>45341</c:v>
                      </c:pt>
                      <c:pt idx="1043">
                        <c:v>45342</c:v>
                      </c:pt>
                      <c:pt idx="1044">
                        <c:v>45343</c:v>
                      </c:pt>
                      <c:pt idx="1045">
                        <c:v>45344</c:v>
                      </c:pt>
                      <c:pt idx="1046">
                        <c:v>45345</c:v>
                      </c:pt>
                      <c:pt idx="1047">
                        <c:v>45348</c:v>
                      </c:pt>
                      <c:pt idx="1048">
                        <c:v>45349</c:v>
                      </c:pt>
                      <c:pt idx="1049">
                        <c:v>45350</c:v>
                      </c:pt>
                      <c:pt idx="1050">
                        <c:v>45351</c:v>
                      </c:pt>
                      <c:pt idx="1051">
                        <c:v>45352</c:v>
                      </c:pt>
                      <c:pt idx="1052">
                        <c:v>45355</c:v>
                      </c:pt>
                      <c:pt idx="1053">
                        <c:v>45356</c:v>
                      </c:pt>
                      <c:pt idx="1054">
                        <c:v>45357</c:v>
                      </c:pt>
                      <c:pt idx="1055">
                        <c:v>45358</c:v>
                      </c:pt>
                      <c:pt idx="1056">
                        <c:v>45359</c:v>
                      </c:pt>
                      <c:pt idx="1057">
                        <c:v>45362</c:v>
                      </c:pt>
                      <c:pt idx="1058">
                        <c:v>45363</c:v>
                      </c:pt>
                      <c:pt idx="1059">
                        <c:v>45364</c:v>
                      </c:pt>
                      <c:pt idx="1060">
                        <c:v>45365</c:v>
                      </c:pt>
                      <c:pt idx="1061">
                        <c:v>45366</c:v>
                      </c:pt>
                      <c:pt idx="1062">
                        <c:v>45369</c:v>
                      </c:pt>
                      <c:pt idx="1063">
                        <c:v>45370</c:v>
                      </c:pt>
                      <c:pt idx="1064">
                        <c:v>45371</c:v>
                      </c:pt>
                      <c:pt idx="1065">
                        <c:v>45372</c:v>
                      </c:pt>
                      <c:pt idx="1066">
                        <c:v>45373</c:v>
                      </c:pt>
                      <c:pt idx="1067">
                        <c:v>45376</c:v>
                      </c:pt>
                      <c:pt idx="1068">
                        <c:v>45377</c:v>
                      </c:pt>
                      <c:pt idx="1069">
                        <c:v>45378</c:v>
                      </c:pt>
                      <c:pt idx="1070">
                        <c:v>45379</c:v>
                      </c:pt>
                      <c:pt idx="1071">
                        <c:v>45384</c:v>
                      </c:pt>
                      <c:pt idx="1072">
                        <c:v>45385</c:v>
                      </c:pt>
                      <c:pt idx="1073">
                        <c:v>45386</c:v>
                      </c:pt>
                      <c:pt idx="1074">
                        <c:v>45387</c:v>
                      </c:pt>
                      <c:pt idx="1075">
                        <c:v>45390</c:v>
                      </c:pt>
                      <c:pt idx="1076">
                        <c:v>45391</c:v>
                      </c:pt>
                      <c:pt idx="1077">
                        <c:v>45392</c:v>
                      </c:pt>
                      <c:pt idx="1078">
                        <c:v>45393</c:v>
                      </c:pt>
                      <c:pt idx="1079">
                        <c:v>45394</c:v>
                      </c:pt>
                      <c:pt idx="1080">
                        <c:v>45397</c:v>
                      </c:pt>
                      <c:pt idx="1081">
                        <c:v>45398</c:v>
                      </c:pt>
                      <c:pt idx="1082">
                        <c:v>45399</c:v>
                      </c:pt>
                      <c:pt idx="1083">
                        <c:v>45400</c:v>
                      </c:pt>
                      <c:pt idx="1084">
                        <c:v>45401</c:v>
                      </c:pt>
                      <c:pt idx="1085">
                        <c:v>45404</c:v>
                      </c:pt>
                      <c:pt idx="1086">
                        <c:v>45405</c:v>
                      </c:pt>
                      <c:pt idx="1087">
                        <c:v>45406</c:v>
                      </c:pt>
                      <c:pt idx="1088">
                        <c:v>45407</c:v>
                      </c:pt>
                      <c:pt idx="1089">
                        <c:v>45408</c:v>
                      </c:pt>
                      <c:pt idx="1090">
                        <c:v>45411</c:v>
                      </c:pt>
                      <c:pt idx="1091">
                        <c:v>45412</c:v>
                      </c:pt>
                      <c:pt idx="1092">
                        <c:v>45413</c:v>
                      </c:pt>
                      <c:pt idx="1093">
                        <c:v>45414</c:v>
                      </c:pt>
                      <c:pt idx="1094">
                        <c:v>45415</c:v>
                      </c:pt>
                      <c:pt idx="1095">
                        <c:v>45419</c:v>
                      </c:pt>
                      <c:pt idx="1096">
                        <c:v>45420</c:v>
                      </c:pt>
                      <c:pt idx="1097">
                        <c:v>45421</c:v>
                      </c:pt>
                      <c:pt idx="1098">
                        <c:v>45422</c:v>
                      </c:pt>
                      <c:pt idx="1099">
                        <c:v>45425</c:v>
                      </c:pt>
                      <c:pt idx="1100">
                        <c:v>45426</c:v>
                      </c:pt>
                      <c:pt idx="1101">
                        <c:v>45427</c:v>
                      </c:pt>
                      <c:pt idx="1102">
                        <c:v>45428</c:v>
                      </c:pt>
                      <c:pt idx="1103">
                        <c:v>45429</c:v>
                      </c:pt>
                      <c:pt idx="1104">
                        <c:v>45432</c:v>
                      </c:pt>
                      <c:pt idx="1105">
                        <c:v>45433</c:v>
                      </c:pt>
                      <c:pt idx="1106">
                        <c:v>45434</c:v>
                      </c:pt>
                      <c:pt idx="1107">
                        <c:v>45435</c:v>
                      </c:pt>
                      <c:pt idx="1108">
                        <c:v>45436</c:v>
                      </c:pt>
                      <c:pt idx="1109">
                        <c:v>45440</c:v>
                      </c:pt>
                      <c:pt idx="1110">
                        <c:v>45441</c:v>
                      </c:pt>
                      <c:pt idx="1111">
                        <c:v>45442</c:v>
                      </c:pt>
                      <c:pt idx="1112">
                        <c:v>45443</c:v>
                      </c:pt>
                      <c:pt idx="1113">
                        <c:v>45446</c:v>
                      </c:pt>
                      <c:pt idx="1114">
                        <c:v>45447</c:v>
                      </c:pt>
                      <c:pt idx="1115">
                        <c:v>45448</c:v>
                      </c:pt>
                      <c:pt idx="1116">
                        <c:v>45449</c:v>
                      </c:pt>
                      <c:pt idx="1117">
                        <c:v>45450</c:v>
                      </c:pt>
                      <c:pt idx="1118">
                        <c:v>45453</c:v>
                      </c:pt>
                      <c:pt idx="1119">
                        <c:v>45454</c:v>
                      </c:pt>
                      <c:pt idx="1120">
                        <c:v>45455</c:v>
                      </c:pt>
                      <c:pt idx="1121">
                        <c:v>45456</c:v>
                      </c:pt>
                      <c:pt idx="1122">
                        <c:v>45457</c:v>
                      </c:pt>
                      <c:pt idx="1123">
                        <c:v>45460</c:v>
                      </c:pt>
                      <c:pt idx="1124">
                        <c:v>45461</c:v>
                      </c:pt>
                      <c:pt idx="1125">
                        <c:v>45462</c:v>
                      </c:pt>
                      <c:pt idx="1126">
                        <c:v>45463</c:v>
                      </c:pt>
                      <c:pt idx="1127">
                        <c:v>45464</c:v>
                      </c:pt>
                      <c:pt idx="1128">
                        <c:v>45467</c:v>
                      </c:pt>
                      <c:pt idx="1129">
                        <c:v>45468</c:v>
                      </c:pt>
                      <c:pt idx="1130">
                        <c:v>45469</c:v>
                      </c:pt>
                      <c:pt idx="1131">
                        <c:v>45470</c:v>
                      </c:pt>
                      <c:pt idx="1132">
                        <c:v>45471</c:v>
                      </c:pt>
                      <c:pt idx="1133">
                        <c:v>45474</c:v>
                      </c:pt>
                      <c:pt idx="1134">
                        <c:v>45475</c:v>
                      </c:pt>
                      <c:pt idx="1135">
                        <c:v>45476</c:v>
                      </c:pt>
                      <c:pt idx="1136">
                        <c:v>45477</c:v>
                      </c:pt>
                      <c:pt idx="1137">
                        <c:v>45478</c:v>
                      </c:pt>
                      <c:pt idx="1138">
                        <c:v>45481</c:v>
                      </c:pt>
                      <c:pt idx="1139">
                        <c:v>45482</c:v>
                      </c:pt>
                      <c:pt idx="1140">
                        <c:v>45483</c:v>
                      </c:pt>
                      <c:pt idx="1141">
                        <c:v>45484</c:v>
                      </c:pt>
                      <c:pt idx="1142">
                        <c:v>45485</c:v>
                      </c:pt>
                      <c:pt idx="1143">
                        <c:v>45488</c:v>
                      </c:pt>
                      <c:pt idx="1144">
                        <c:v>45489</c:v>
                      </c:pt>
                      <c:pt idx="1145">
                        <c:v>45490</c:v>
                      </c:pt>
                      <c:pt idx="1146">
                        <c:v>45491</c:v>
                      </c:pt>
                      <c:pt idx="1147">
                        <c:v>45492</c:v>
                      </c:pt>
                      <c:pt idx="1148">
                        <c:v>45495</c:v>
                      </c:pt>
                      <c:pt idx="1149">
                        <c:v>45496</c:v>
                      </c:pt>
                      <c:pt idx="1150">
                        <c:v>45497</c:v>
                      </c:pt>
                      <c:pt idx="1151">
                        <c:v>45498</c:v>
                      </c:pt>
                      <c:pt idx="1152">
                        <c:v>45499</c:v>
                      </c:pt>
                      <c:pt idx="1153">
                        <c:v>45502</c:v>
                      </c:pt>
                      <c:pt idx="1154">
                        <c:v>45503</c:v>
                      </c:pt>
                      <c:pt idx="1155">
                        <c:v>45504</c:v>
                      </c:pt>
                      <c:pt idx="1156">
                        <c:v>45505</c:v>
                      </c:pt>
                      <c:pt idx="1157">
                        <c:v>45506</c:v>
                      </c:pt>
                      <c:pt idx="1158">
                        <c:v>45509</c:v>
                      </c:pt>
                      <c:pt idx="1159">
                        <c:v>45510</c:v>
                      </c:pt>
                      <c:pt idx="1160">
                        <c:v>45511</c:v>
                      </c:pt>
                      <c:pt idx="1161">
                        <c:v>45512</c:v>
                      </c:pt>
                      <c:pt idx="1162">
                        <c:v>45513</c:v>
                      </c:pt>
                      <c:pt idx="1163">
                        <c:v>45516</c:v>
                      </c:pt>
                      <c:pt idx="1164">
                        <c:v>45517</c:v>
                      </c:pt>
                      <c:pt idx="1165">
                        <c:v>45518</c:v>
                      </c:pt>
                      <c:pt idx="1166">
                        <c:v>45519</c:v>
                      </c:pt>
                      <c:pt idx="1167">
                        <c:v>45520</c:v>
                      </c:pt>
                      <c:pt idx="1168">
                        <c:v>45523</c:v>
                      </c:pt>
                      <c:pt idx="1169">
                        <c:v>45524</c:v>
                      </c:pt>
                      <c:pt idx="1170">
                        <c:v>45525</c:v>
                      </c:pt>
                      <c:pt idx="1171">
                        <c:v>45526</c:v>
                      </c:pt>
                      <c:pt idx="1172">
                        <c:v>45527</c:v>
                      </c:pt>
                      <c:pt idx="1173">
                        <c:v>45531</c:v>
                      </c:pt>
                      <c:pt idx="1174">
                        <c:v>45532</c:v>
                      </c:pt>
                      <c:pt idx="1175">
                        <c:v>45533</c:v>
                      </c:pt>
                      <c:pt idx="1176">
                        <c:v>45534</c:v>
                      </c:pt>
                      <c:pt idx="1177">
                        <c:v>45537</c:v>
                      </c:pt>
                      <c:pt idx="1178">
                        <c:v>45538</c:v>
                      </c:pt>
                      <c:pt idx="1179">
                        <c:v>45539</c:v>
                      </c:pt>
                      <c:pt idx="1180">
                        <c:v>45540</c:v>
                      </c:pt>
                      <c:pt idx="1181">
                        <c:v>45541</c:v>
                      </c:pt>
                      <c:pt idx="1182">
                        <c:v>45544</c:v>
                      </c:pt>
                      <c:pt idx="1183">
                        <c:v>45545</c:v>
                      </c:pt>
                      <c:pt idx="1184">
                        <c:v>45546</c:v>
                      </c:pt>
                      <c:pt idx="1185">
                        <c:v>45547</c:v>
                      </c:pt>
                      <c:pt idx="1186">
                        <c:v>45548</c:v>
                      </c:pt>
                      <c:pt idx="1187">
                        <c:v>45551</c:v>
                      </c:pt>
                      <c:pt idx="1188">
                        <c:v>45552</c:v>
                      </c:pt>
                      <c:pt idx="1189">
                        <c:v>45553</c:v>
                      </c:pt>
                      <c:pt idx="1190">
                        <c:v>45554</c:v>
                      </c:pt>
                      <c:pt idx="1191">
                        <c:v>45555</c:v>
                      </c:pt>
                      <c:pt idx="1192">
                        <c:v>45558</c:v>
                      </c:pt>
                      <c:pt idx="1193">
                        <c:v>45559</c:v>
                      </c:pt>
                      <c:pt idx="1194">
                        <c:v>45560</c:v>
                      </c:pt>
                      <c:pt idx="1195">
                        <c:v>45561</c:v>
                      </c:pt>
                      <c:pt idx="1196">
                        <c:v>45562</c:v>
                      </c:pt>
                      <c:pt idx="1197">
                        <c:v>45565</c:v>
                      </c:pt>
                      <c:pt idx="1198">
                        <c:v>45566</c:v>
                      </c:pt>
                      <c:pt idx="1199">
                        <c:v>45567</c:v>
                      </c:pt>
                      <c:pt idx="1200">
                        <c:v>45568</c:v>
                      </c:pt>
                      <c:pt idx="1201">
                        <c:v>45569</c:v>
                      </c:pt>
                      <c:pt idx="1202">
                        <c:v>45572</c:v>
                      </c:pt>
                      <c:pt idx="1203">
                        <c:v>45573</c:v>
                      </c:pt>
                      <c:pt idx="1204">
                        <c:v>45574</c:v>
                      </c:pt>
                      <c:pt idx="1205">
                        <c:v>45575</c:v>
                      </c:pt>
                      <c:pt idx="1206">
                        <c:v>45576</c:v>
                      </c:pt>
                      <c:pt idx="1207">
                        <c:v>45579</c:v>
                      </c:pt>
                      <c:pt idx="1208">
                        <c:v>45580</c:v>
                      </c:pt>
                      <c:pt idx="1209">
                        <c:v>45581</c:v>
                      </c:pt>
                      <c:pt idx="1210">
                        <c:v>45582</c:v>
                      </c:pt>
                      <c:pt idx="1211">
                        <c:v>45583</c:v>
                      </c:pt>
                      <c:pt idx="1212">
                        <c:v>45586</c:v>
                      </c:pt>
                      <c:pt idx="1213">
                        <c:v>45587</c:v>
                      </c:pt>
                      <c:pt idx="1214">
                        <c:v>45588</c:v>
                      </c:pt>
                      <c:pt idx="1215">
                        <c:v>45589</c:v>
                      </c:pt>
                      <c:pt idx="1216">
                        <c:v>45590</c:v>
                      </c:pt>
                      <c:pt idx="1217">
                        <c:v>45593</c:v>
                      </c:pt>
                      <c:pt idx="1218">
                        <c:v>45594</c:v>
                      </c:pt>
                      <c:pt idx="1219">
                        <c:v>45595</c:v>
                      </c:pt>
                      <c:pt idx="1220">
                        <c:v>45596</c:v>
                      </c:pt>
                      <c:pt idx="1221">
                        <c:v>45597</c:v>
                      </c:pt>
                      <c:pt idx="1222">
                        <c:v>45600</c:v>
                      </c:pt>
                      <c:pt idx="1223">
                        <c:v>45601</c:v>
                      </c:pt>
                      <c:pt idx="1224">
                        <c:v>45602</c:v>
                      </c:pt>
                      <c:pt idx="1225">
                        <c:v>45603</c:v>
                      </c:pt>
                      <c:pt idx="1226">
                        <c:v>45604</c:v>
                      </c:pt>
                      <c:pt idx="1227">
                        <c:v>45607</c:v>
                      </c:pt>
                      <c:pt idx="1228">
                        <c:v>45608</c:v>
                      </c:pt>
                      <c:pt idx="1229">
                        <c:v>45609</c:v>
                      </c:pt>
                      <c:pt idx="1230">
                        <c:v>45610</c:v>
                      </c:pt>
                      <c:pt idx="1231">
                        <c:v>45611</c:v>
                      </c:pt>
                      <c:pt idx="1232">
                        <c:v>45614</c:v>
                      </c:pt>
                      <c:pt idx="1233">
                        <c:v>45615</c:v>
                      </c:pt>
                      <c:pt idx="1234">
                        <c:v>45616</c:v>
                      </c:pt>
                      <c:pt idx="1235">
                        <c:v>45617</c:v>
                      </c:pt>
                      <c:pt idx="1236">
                        <c:v>45618</c:v>
                      </c:pt>
                      <c:pt idx="1237">
                        <c:v>45621</c:v>
                      </c:pt>
                      <c:pt idx="1238">
                        <c:v>45622</c:v>
                      </c:pt>
                      <c:pt idx="1239">
                        <c:v>45623</c:v>
                      </c:pt>
                      <c:pt idx="1240">
                        <c:v>45624</c:v>
                      </c:pt>
                      <c:pt idx="1241">
                        <c:v>45625</c:v>
                      </c:pt>
                      <c:pt idx="1242">
                        <c:v>45628</c:v>
                      </c:pt>
                      <c:pt idx="1243">
                        <c:v>45629</c:v>
                      </c:pt>
                      <c:pt idx="1244">
                        <c:v>45630</c:v>
                      </c:pt>
                      <c:pt idx="1245">
                        <c:v>45631</c:v>
                      </c:pt>
                      <c:pt idx="1246">
                        <c:v>45632</c:v>
                      </c:pt>
                      <c:pt idx="1247">
                        <c:v>45635</c:v>
                      </c:pt>
                      <c:pt idx="1248">
                        <c:v>45636</c:v>
                      </c:pt>
                      <c:pt idx="1249">
                        <c:v>45637</c:v>
                      </c:pt>
                      <c:pt idx="1250">
                        <c:v>45638</c:v>
                      </c:pt>
                      <c:pt idx="1251">
                        <c:v>45639</c:v>
                      </c:pt>
                      <c:pt idx="1252">
                        <c:v>45642</c:v>
                      </c:pt>
                      <c:pt idx="1253">
                        <c:v>45643</c:v>
                      </c:pt>
                      <c:pt idx="1254">
                        <c:v>45644</c:v>
                      </c:pt>
                      <c:pt idx="1255">
                        <c:v>45645</c:v>
                      </c:pt>
                      <c:pt idx="1256">
                        <c:v>45646</c:v>
                      </c:pt>
                      <c:pt idx="1257">
                        <c:v>45649</c:v>
                      </c:pt>
                      <c:pt idx="1258">
                        <c:v>45650</c:v>
                      </c:pt>
                      <c:pt idx="1259">
                        <c:v>45653</c:v>
                      </c:pt>
                      <c:pt idx="1260">
                        <c:v>45656</c:v>
                      </c:pt>
                      <c:pt idx="1261">
                        <c:v>45657</c:v>
                      </c:pt>
                      <c:pt idx="1262">
                        <c:v>45659</c:v>
                      </c:pt>
                      <c:pt idx="1263">
                        <c:v>45660</c:v>
                      </c:pt>
                      <c:pt idx="1264">
                        <c:v>45663</c:v>
                      </c:pt>
                      <c:pt idx="1265">
                        <c:v>45664</c:v>
                      </c:pt>
                      <c:pt idx="1266">
                        <c:v>45665</c:v>
                      </c:pt>
                      <c:pt idx="1267">
                        <c:v>45666</c:v>
                      </c:pt>
                      <c:pt idx="1268">
                        <c:v>45667</c:v>
                      </c:pt>
                      <c:pt idx="1269">
                        <c:v>45670</c:v>
                      </c:pt>
                      <c:pt idx="1270">
                        <c:v>45671</c:v>
                      </c:pt>
                      <c:pt idx="1271">
                        <c:v>45672</c:v>
                      </c:pt>
                      <c:pt idx="1272">
                        <c:v>45673</c:v>
                      </c:pt>
                      <c:pt idx="1273">
                        <c:v>45674</c:v>
                      </c:pt>
                      <c:pt idx="1274">
                        <c:v>45677</c:v>
                      </c:pt>
                      <c:pt idx="1275">
                        <c:v>45678</c:v>
                      </c:pt>
                      <c:pt idx="1276">
                        <c:v>45679</c:v>
                      </c:pt>
                      <c:pt idx="1277">
                        <c:v>45680</c:v>
                      </c:pt>
                      <c:pt idx="1278">
                        <c:v>45681</c:v>
                      </c:pt>
                      <c:pt idx="1279">
                        <c:v>45684</c:v>
                      </c:pt>
                      <c:pt idx="1280">
                        <c:v>45685</c:v>
                      </c:pt>
                      <c:pt idx="1281">
                        <c:v>45686</c:v>
                      </c:pt>
                      <c:pt idx="1282">
                        <c:v>45687</c:v>
                      </c:pt>
                      <c:pt idx="1283">
                        <c:v>45688</c:v>
                      </c:pt>
                      <c:pt idx="1284">
                        <c:v>45691</c:v>
                      </c:pt>
                      <c:pt idx="1285">
                        <c:v>45692</c:v>
                      </c:pt>
                      <c:pt idx="1286">
                        <c:v>45693</c:v>
                      </c:pt>
                      <c:pt idx="1287">
                        <c:v>45694</c:v>
                      </c:pt>
                      <c:pt idx="1288">
                        <c:v>45695</c:v>
                      </c:pt>
                      <c:pt idx="1289">
                        <c:v>45698</c:v>
                      </c:pt>
                      <c:pt idx="1290">
                        <c:v>45699</c:v>
                      </c:pt>
                      <c:pt idx="1291">
                        <c:v>45700</c:v>
                      </c:pt>
                      <c:pt idx="1292">
                        <c:v>45701</c:v>
                      </c:pt>
                      <c:pt idx="1293">
                        <c:v>45702</c:v>
                      </c:pt>
                      <c:pt idx="1294">
                        <c:v>45705</c:v>
                      </c:pt>
                      <c:pt idx="1295">
                        <c:v>45706</c:v>
                      </c:pt>
                      <c:pt idx="1296">
                        <c:v>45707</c:v>
                      </c:pt>
                      <c:pt idx="1297">
                        <c:v>45708</c:v>
                      </c:pt>
                      <c:pt idx="1298">
                        <c:v>45709</c:v>
                      </c:pt>
                      <c:pt idx="1299">
                        <c:v>45712</c:v>
                      </c:pt>
                      <c:pt idx="1300">
                        <c:v>45713</c:v>
                      </c:pt>
                      <c:pt idx="1301">
                        <c:v>45714</c:v>
                      </c:pt>
                      <c:pt idx="1302">
                        <c:v>45715</c:v>
                      </c:pt>
                      <c:pt idx="1303">
                        <c:v>45716</c:v>
                      </c:pt>
                      <c:pt idx="1304">
                        <c:v>45719</c:v>
                      </c:pt>
                      <c:pt idx="1305">
                        <c:v>45720</c:v>
                      </c:pt>
                      <c:pt idx="1306">
                        <c:v>45721</c:v>
                      </c:pt>
                      <c:pt idx="1307">
                        <c:v>45722</c:v>
                      </c:pt>
                      <c:pt idx="1308">
                        <c:v>45723</c:v>
                      </c:pt>
                      <c:pt idx="1309">
                        <c:v>45726</c:v>
                      </c:pt>
                      <c:pt idx="1310">
                        <c:v>45727</c:v>
                      </c:pt>
                      <c:pt idx="1311">
                        <c:v>45728</c:v>
                      </c:pt>
                      <c:pt idx="1312">
                        <c:v>45729</c:v>
                      </c:pt>
                      <c:pt idx="1313">
                        <c:v>45730</c:v>
                      </c:pt>
                      <c:pt idx="1314">
                        <c:v>45733</c:v>
                      </c:pt>
                      <c:pt idx="1315">
                        <c:v>45734</c:v>
                      </c:pt>
                      <c:pt idx="1316">
                        <c:v>45735</c:v>
                      </c:pt>
                      <c:pt idx="1317">
                        <c:v>45736</c:v>
                      </c:pt>
                      <c:pt idx="1318">
                        <c:v>45737</c:v>
                      </c:pt>
                      <c:pt idx="1319">
                        <c:v>45740</c:v>
                      </c:pt>
                      <c:pt idx="1320">
                        <c:v>45741</c:v>
                      </c:pt>
                      <c:pt idx="1321">
                        <c:v>45742</c:v>
                      </c:pt>
                      <c:pt idx="1322">
                        <c:v>45743</c:v>
                      </c:pt>
                      <c:pt idx="1323">
                        <c:v>45744</c:v>
                      </c:pt>
                      <c:pt idx="1324">
                        <c:v>45747</c:v>
                      </c:pt>
                      <c:pt idx="1325">
                        <c:v>45748</c:v>
                      </c:pt>
                      <c:pt idx="1326">
                        <c:v>45749</c:v>
                      </c:pt>
                      <c:pt idx="1327">
                        <c:v>45750</c:v>
                      </c:pt>
                      <c:pt idx="1328">
                        <c:v>45751</c:v>
                      </c:pt>
                      <c:pt idx="1329">
                        <c:v>45754</c:v>
                      </c:pt>
                      <c:pt idx="1330">
                        <c:v>45755</c:v>
                      </c:pt>
                      <c:pt idx="1331">
                        <c:v>45756</c:v>
                      </c:pt>
                      <c:pt idx="1332">
                        <c:v>45757</c:v>
                      </c:pt>
                      <c:pt idx="1333">
                        <c:v>45758</c:v>
                      </c:pt>
                      <c:pt idx="1334">
                        <c:v>45761</c:v>
                      </c:pt>
                      <c:pt idx="1335">
                        <c:v>45762</c:v>
                      </c:pt>
                      <c:pt idx="1336">
                        <c:v>45763</c:v>
                      </c:pt>
                      <c:pt idx="1337">
                        <c:v>45764</c:v>
                      </c:pt>
                      <c:pt idx="1338">
                        <c:v>45769</c:v>
                      </c:pt>
                      <c:pt idx="1339">
                        <c:v>45770</c:v>
                      </c:pt>
                      <c:pt idx="1340">
                        <c:v>45771</c:v>
                      </c:pt>
                      <c:pt idx="1341">
                        <c:v>45772</c:v>
                      </c:pt>
                      <c:pt idx="1342">
                        <c:v>45775</c:v>
                      </c:pt>
                      <c:pt idx="1343">
                        <c:v>45776</c:v>
                      </c:pt>
                      <c:pt idx="1344">
                        <c:v>45777</c:v>
                      </c:pt>
                      <c:pt idx="1345">
                        <c:v>45778</c:v>
                      </c:pt>
                      <c:pt idx="1346">
                        <c:v>45779</c:v>
                      </c:pt>
                      <c:pt idx="1347">
                        <c:v>45783</c:v>
                      </c:pt>
                      <c:pt idx="1348">
                        <c:v>45784</c:v>
                      </c:pt>
                      <c:pt idx="1349">
                        <c:v>45785</c:v>
                      </c:pt>
                      <c:pt idx="1350">
                        <c:v>45786</c:v>
                      </c:pt>
                      <c:pt idx="1351">
                        <c:v>45789</c:v>
                      </c:pt>
                      <c:pt idx="1352">
                        <c:v>45790</c:v>
                      </c:pt>
                      <c:pt idx="1353">
                        <c:v>45791</c:v>
                      </c:pt>
                      <c:pt idx="1354">
                        <c:v>45792</c:v>
                      </c:pt>
                      <c:pt idx="1355">
                        <c:v>45793</c:v>
                      </c:pt>
                      <c:pt idx="1356">
                        <c:v>45796</c:v>
                      </c:pt>
                      <c:pt idx="1357">
                        <c:v>45797</c:v>
                      </c:pt>
                      <c:pt idx="1358">
                        <c:v>45798</c:v>
                      </c:pt>
                      <c:pt idx="1359">
                        <c:v>45799</c:v>
                      </c:pt>
                      <c:pt idx="1360">
                        <c:v>45800</c:v>
                      </c:pt>
                      <c:pt idx="1361">
                        <c:v>45804</c:v>
                      </c:pt>
                      <c:pt idx="1362">
                        <c:v>45805</c:v>
                      </c:pt>
                      <c:pt idx="1363">
                        <c:v>45806</c:v>
                      </c:pt>
                      <c:pt idx="1364">
                        <c:v>45807</c:v>
                      </c:pt>
                      <c:pt idx="1365">
                        <c:v>45810</c:v>
                      </c:pt>
                      <c:pt idx="1366">
                        <c:v>45811</c:v>
                      </c:pt>
                      <c:pt idx="1367">
                        <c:v>45812</c:v>
                      </c:pt>
                      <c:pt idx="1368">
                        <c:v>45813</c:v>
                      </c:pt>
                      <c:pt idx="1369">
                        <c:v>45814</c:v>
                      </c:pt>
                      <c:pt idx="1370">
                        <c:v>45817</c:v>
                      </c:pt>
                      <c:pt idx="1371">
                        <c:v>45818</c:v>
                      </c:pt>
                      <c:pt idx="1372">
                        <c:v>45819</c:v>
                      </c:pt>
                      <c:pt idx="1373">
                        <c:v>45820</c:v>
                      </c:pt>
                      <c:pt idx="1374">
                        <c:v>45821</c:v>
                      </c:pt>
                      <c:pt idx="1375">
                        <c:v>45824</c:v>
                      </c:pt>
                      <c:pt idx="1376">
                        <c:v>45825</c:v>
                      </c:pt>
                      <c:pt idx="1377">
                        <c:v>45826</c:v>
                      </c:pt>
                      <c:pt idx="1378">
                        <c:v>45827</c:v>
                      </c:pt>
                      <c:pt idx="1379">
                        <c:v>45828</c:v>
                      </c:pt>
                      <c:pt idx="1380">
                        <c:v>45831</c:v>
                      </c:pt>
                      <c:pt idx="1381">
                        <c:v>45832</c:v>
                      </c:pt>
                      <c:pt idx="1382">
                        <c:v>45833</c:v>
                      </c:pt>
                      <c:pt idx="1383">
                        <c:v>45834</c:v>
                      </c:pt>
                      <c:pt idx="1384">
                        <c:v>45835</c:v>
                      </c:pt>
                      <c:pt idx="1385">
                        <c:v>45838</c:v>
                      </c:pt>
                      <c:pt idx="1386">
                        <c:v>45839</c:v>
                      </c:pt>
                      <c:pt idx="1387">
                        <c:v>45840</c:v>
                      </c:pt>
                      <c:pt idx="1388">
                        <c:v>45841</c:v>
                      </c:pt>
                      <c:pt idx="1389">
                        <c:v>45842</c:v>
                      </c:pt>
                      <c:pt idx="1390">
                        <c:v>45845</c:v>
                      </c:pt>
                      <c:pt idx="1391">
                        <c:v>45846</c:v>
                      </c:pt>
                      <c:pt idx="1392">
                        <c:v>45847</c:v>
                      </c:pt>
                      <c:pt idx="1393">
                        <c:v>45848</c:v>
                      </c:pt>
                      <c:pt idx="1394">
                        <c:v>45849</c:v>
                      </c:pt>
                      <c:pt idx="1395">
                        <c:v>45852</c:v>
                      </c:pt>
                      <c:pt idx="1396">
                        <c:v>45853</c:v>
                      </c:pt>
                      <c:pt idx="1397">
                        <c:v>45854</c:v>
                      </c:pt>
                      <c:pt idx="1398">
                        <c:v>45855</c:v>
                      </c:pt>
                      <c:pt idx="1399">
                        <c:v>45856</c:v>
                      </c:pt>
                      <c:pt idx="1400">
                        <c:v>45859</c:v>
                      </c:pt>
                      <c:pt idx="1401">
                        <c:v>45860</c:v>
                      </c:pt>
                      <c:pt idx="1402">
                        <c:v>45861</c:v>
                      </c:pt>
                      <c:pt idx="1403">
                        <c:v>45862</c:v>
                      </c:pt>
                      <c:pt idx="1404">
                        <c:v>45863</c:v>
                      </c:pt>
                      <c:pt idx="1405">
                        <c:v>45866</c:v>
                      </c:pt>
                      <c:pt idx="1406">
                        <c:v>45867</c:v>
                      </c:pt>
                      <c:pt idx="1407">
                        <c:v>45868</c:v>
                      </c:pt>
                      <c:pt idx="1408">
                        <c:v>45869</c:v>
                      </c:pt>
                      <c:pt idx="1409">
                        <c:v>45870</c:v>
                      </c:pt>
                      <c:pt idx="1410">
                        <c:v>45873</c:v>
                      </c:pt>
                      <c:pt idx="1411">
                        <c:v>45874</c:v>
                      </c:pt>
                      <c:pt idx="1412">
                        <c:v>45875</c:v>
                      </c:pt>
                      <c:pt idx="1413">
                        <c:v>45876</c:v>
                      </c:pt>
                      <c:pt idx="1414">
                        <c:v>45877</c:v>
                      </c:pt>
                      <c:pt idx="1415">
                        <c:v>45880</c:v>
                      </c:pt>
                      <c:pt idx="1416">
                        <c:v>45881</c:v>
                      </c:pt>
                      <c:pt idx="1417">
                        <c:v>45882</c:v>
                      </c:pt>
                      <c:pt idx="1418">
                        <c:v>45883</c:v>
                      </c:pt>
                      <c:pt idx="1419">
                        <c:v>45884</c:v>
                      </c:pt>
                      <c:pt idx="1420">
                        <c:v>45887</c:v>
                      </c:pt>
                      <c:pt idx="1421">
                        <c:v>45888</c:v>
                      </c:pt>
                      <c:pt idx="1422">
                        <c:v>45889</c:v>
                      </c:pt>
                      <c:pt idx="1423">
                        <c:v>45890</c:v>
                      </c:pt>
                      <c:pt idx="1424">
                        <c:v>45891</c:v>
                      </c:pt>
                      <c:pt idx="1425">
                        <c:v>45895</c:v>
                      </c:pt>
                      <c:pt idx="1426">
                        <c:v>45896</c:v>
                      </c:pt>
                      <c:pt idx="1427">
                        <c:v>45897</c:v>
                      </c:pt>
                      <c:pt idx="1428">
                        <c:v>45898</c:v>
                      </c:pt>
                      <c:pt idx="1429">
                        <c:v>45901</c:v>
                      </c:pt>
                      <c:pt idx="1430">
                        <c:v>45902</c:v>
                      </c:pt>
                      <c:pt idx="1431">
                        <c:v>45903</c:v>
                      </c:pt>
                      <c:pt idx="1432">
                        <c:v>45904</c:v>
                      </c:pt>
                      <c:pt idx="1433">
                        <c:v>45905</c:v>
                      </c:pt>
                      <c:pt idx="1434">
                        <c:v>45908</c:v>
                      </c:pt>
                      <c:pt idx="1435">
                        <c:v>45909</c:v>
                      </c:pt>
                      <c:pt idx="1436">
                        <c:v>45910</c:v>
                      </c:pt>
                      <c:pt idx="1437">
                        <c:v>45911</c:v>
                      </c:pt>
                      <c:pt idx="1438">
                        <c:v>45912</c:v>
                      </c:pt>
                      <c:pt idx="1439">
                        <c:v>45915</c:v>
                      </c:pt>
                      <c:pt idx="1440">
                        <c:v>45916</c:v>
                      </c:pt>
                      <c:pt idx="1441">
                        <c:v>45917</c:v>
                      </c:pt>
                      <c:pt idx="1442">
                        <c:v>45918</c:v>
                      </c:pt>
                      <c:pt idx="1443">
                        <c:v>45919</c:v>
                      </c:pt>
                      <c:pt idx="1444">
                        <c:v>45922</c:v>
                      </c:pt>
                      <c:pt idx="1445">
                        <c:v>45923</c:v>
                      </c:pt>
                      <c:pt idx="1446">
                        <c:v>45924</c:v>
                      </c:pt>
                      <c:pt idx="1447">
                        <c:v>45925</c:v>
                      </c:pt>
                      <c:pt idx="1448">
                        <c:v>45926</c:v>
                      </c:pt>
                      <c:pt idx="1449">
                        <c:v>45929</c:v>
                      </c:pt>
                      <c:pt idx="1450">
                        <c:v>45930</c:v>
                      </c:pt>
                      <c:pt idx="1451">
                        <c:v>45931</c:v>
                      </c:pt>
                      <c:pt idx="1452">
                        <c:v>45932</c:v>
                      </c:pt>
                      <c:pt idx="1453">
                        <c:v>45933</c:v>
                      </c:pt>
                      <c:pt idx="1454">
                        <c:v>45936</c:v>
                      </c:pt>
                      <c:pt idx="1455">
                        <c:v>45937</c:v>
                      </c:pt>
                      <c:pt idx="1456">
                        <c:v>45938</c:v>
                      </c:pt>
                      <c:pt idx="1457">
                        <c:v>45939</c:v>
                      </c:pt>
                      <c:pt idx="1458">
                        <c:v>45940</c:v>
                      </c:pt>
                      <c:pt idx="1459">
                        <c:v>45943</c:v>
                      </c:pt>
                      <c:pt idx="1460">
                        <c:v>45944</c:v>
                      </c:pt>
                      <c:pt idx="1461">
                        <c:v>45945</c:v>
                      </c:pt>
                      <c:pt idx="1462">
                        <c:v>45946</c:v>
                      </c:pt>
                      <c:pt idx="1463">
                        <c:v>45947</c:v>
                      </c:pt>
                      <c:pt idx="1464">
                        <c:v>45950</c:v>
                      </c:pt>
                      <c:pt idx="1465">
                        <c:v>45951</c:v>
                      </c:pt>
                      <c:pt idx="1466">
                        <c:v>45952</c:v>
                      </c:pt>
                      <c:pt idx="1467">
                        <c:v>45953</c:v>
                      </c:pt>
                      <c:pt idx="1468">
                        <c:v>45954</c:v>
                      </c:pt>
                      <c:pt idx="1469">
                        <c:v>45957</c:v>
                      </c:pt>
                      <c:pt idx="1470">
                        <c:v>45958</c:v>
                      </c:pt>
                      <c:pt idx="1471">
                        <c:v>45959</c:v>
                      </c:pt>
                      <c:pt idx="1472">
                        <c:v>45960</c:v>
                      </c:pt>
                      <c:pt idx="1473">
                        <c:v>45961</c:v>
                      </c:pt>
                      <c:pt idx="1474">
                        <c:v>45964</c:v>
                      </c:pt>
                      <c:pt idx="1475">
                        <c:v>45965</c:v>
                      </c:pt>
                      <c:pt idx="1476">
                        <c:v>45966</c:v>
                      </c:pt>
                      <c:pt idx="1477">
                        <c:v>45967</c:v>
                      </c:pt>
                      <c:pt idx="1478">
                        <c:v>45968</c:v>
                      </c:pt>
                      <c:pt idx="1479">
                        <c:v>45971</c:v>
                      </c:pt>
                      <c:pt idx="1480">
                        <c:v>45972</c:v>
                      </c:pt>
                      <c:pt idx="1481">
                        <c:v>45973</c:v>
                      </c:pt>
                      <c:pt idx="1482">
                        <c:v>45974</c:v>
                      </c:pt>
                      <c:pt idx="1483">
                        <c:v>45975</c:v>
                      </c:pt>
                      <c:pt idx="1484">
                        <c:v>45978</c:v>
                      </c:pt>
                      <c:pt idx="1485">
                        <c:v>45979</c:v>
                      </c:pt>
                      <c:pt idx="1486">
                        <c:v>45980</c:v>
                      </c:pt>
                      <c:pt idx="1487">
                        <c:v>45981</c:v>
                      </c:pt>
                      <c:pt idx="1488">
                        <c:v>45982</c:v>
                      </c:pt>
                      <c:pt idx="1489">
                        <c:v>45985</c:v>
                      </c:pt>
                      <c:pt idx="1490">
                        <c:v>45986</c:v>
                      </c:pt>
                      <c:pt idx="1491">
                        <c:v>45987</c:v>
                      </c:pt>
                      <c:pt idx="1492">
                        <c:v>45988</c:v>
                      </c:pt>
                      <c:pt idx="1493">
                        <c:v>45989</c:v>
                      </c:pt>
                      <c:pt idx="1494">
                        <c:v>45992</c:v>
                      </c:pt>
                      <c:pt idx="1495">
                        <c:v>45993</c:v>
                      </c:pt>
                      <c:pt idx="1496">
                        <c:v>45994</c:v>
                      </c:pt>
                      <c:pt idx="1497">
                        <c:v>45995</c:v>
                      </c:pt>
                      <c:pt idx="1498">
                        <c:v>45996</c:v>
                      </c:pt>
                      <c:pt idx="1499">
                        <c:v>45999</c:v>
                      </c:pt>
                      <c:pt idx="1500">
                        <c:v>46000</c:v>
                      </c:pt>
                      <c:pt idx="1501">
                        <c:v>46001</c:v>
                      </c:pt>
                      <c:pt idx="1502">
                        <c:v>46002</c:v>
                      </c:pt>
                      <c:pt idx="1503">
                        <c:v>46003</c:v>
                      </c:pt>
                      <c:pt idx="1504">
                        <c:v>46006</c:v>
                      </c:pt>
                      <c:pt idx="1505">
                        <c:v>46007</c:v>
                      </c:pt>
                      <c:pt idx="1506">
                        <c:v>46008</c:v>
                      </c:pt>
                      <c:pt idx="1507">
                        <c:v>46009</c:v>
                      </c:pt>
                      <c:pt idx="1508">
                        <c:v>46010</c:v>
                      </c:pt>
                      <c:pt idx="1509">
                        <c:v>46013</c:v>
                      </c:pt>
                      <c:pt idx="1510">
                        <c:v>46014</c:v>
                      </c:pt>
                      <c:pt idx="1511">
                        <c:v>46015</c:v>
                      </c:pt>
                      <c:pt idx="1512">
                        <c:v>46020</c:v>
                      </c:pt>
                      <c:pt idx="1513">
                        <c:v>46021</c:v>
                      </c:pt>
                      <c:pt idx="1514">
                        <c:v>46022</c:v>
                      </c:pt>
                      <c:pt idx="1515">
                        <c:v>46024</c:v>
                      </c:pt>
                      <c:pt idx="1516">
                        <c:v>46027</c:v>
                      </c:pt>
                      <c:pt idx="1517">
                        <c:v>46028</c:v>
                      </c:pt>
                      <c:pt idx="1518">
                        <c:v>46029</c:v>
                      </c:pt>
                      <c:pt idx="1519">
                        <c:v>46030</c:v>
                      </c:pt>
                      <c:pt idx="1520">
                        <c:v>46031</c:v>
                      </c:pt>
                      <c:pt idx="1521">
                        <c:v>46034</c:v>
                      </c:pt>
                      <c:pt idx="1522">
                        <c:v>46035</c:v>
                      </c:pt>
                      <c:pt idx="1523">
                        <c:v>46036</c:v>
                      </c:pt>
                      <c:pt idx="1524">
                        <c:v>46037</c:v>
                      </c:pt>
                      <c:pt idx="1525">
                        <c:v>46038</c:v>
                      </c:pt>
                      <c:pt idx="1526">
                        <c:v>46041</c:v>
                      </c:pt>
                      <c:pt idx="1527">
                        <c:v>46042</c:v>
                      </c:pt>
                      <c:pt idx="1528">
                        <c:v>46043</c:v>
                      </c:pt>
                      <c:pt idx="1529">
                        <c:v>46044</c:v>
                      </c:pt>
                      <c:pt idx="1530">
                        <c:v>46045</c:v>
                      </c:pt>
                      <c:pt idx="1531">
                        <c:v>46048</c:v>
                      </c:pt>
                      <c:pt idx="1532">
                        <c:v>46049</c:v>
                      </c:pt>
                      <c:pt idx="1533">
                        <c:v>46050</c:v>
                      </c:pt>
                      <c:pt idx="1534">
                        <c:v>46051</c:v>
                      </c:pt>
                      <c:pt idx="1535">
                        <c:v>46052</c:v>
                      </c:pt>
                      <c:pt idx="1536">
                        <c:v>46055</c:v>
                      </c:pt>
                      <c:pt idx="1537">
                        <c:v>46056</c:v>
                      </c:pt>
                      <c:pt idx="1538">
                        <c:v>46057</c:v>
                      </c:pt>
                      <c:pt idx="1539">
                        <c:v>46058</c:v>
                      </c:pt>
                      <c:pt idx="1540">
                        <c:v>46059</c:v>
                      </c:pt>
                      <c:pt idx="1541">
                        <c:v>46062</c:v>
                      </c:pt>
                      <c:pt idx="1542">
                        <c:v>46063</c:v>
                      </c:pt>
                      <c:pt idx="1543">
                        <c:v>46064</c:v>
                      </c:pt>
                      <c:pt idx="1544">
                        <c:v>46065</c:v>
                      </c:pt>
                      <c:pt idx="1545">
                        <c:v>46066</c:v>
                      </c:pt>
                      <c:pt idx="1546">
                        <c:v>46069</c:v>
                      </c:pt>
                      <c:pt idx="1547">
                        <c:v>46070</c:v>
                      </c:pt>
                      <c:pt idx="1548">
                        <c:v>46071</c:v>
                      </c:pt>
                      <c:pt idx="1549">
                        <c:v>46072</c:v>
                      </c:pt>
                      <c:pt idx="1550">
                        <c:v>46073</c:v>
                      </c:pt>
                      <c:pt idx="1551">
                        <c:v>46076</c:v>
                      </c:pt>
                      <c:pt idx="1552">
                        <c:v>46077</c:v>
                      </c:pt>
                      <c:pt idx="1553">
                        <c:v>46078</c:v>
                      </c:pt>
                      <c:pt idx="1554">
                        <c:v>46079</c:v>
                      </c:pt>
                      <c:pt idx="1555">
                        <c:v>46080</c:v>
                      </c:pt>
                      <c:pt idx="1556">
                        <c:v>46083</c:v>
                      </c:pt>
                      <c:pt idx="1557">
                        <c:v>46084</c:v>
                      </c:pt>
                      <c:pt idx="1558">
                        <c:v>46085</c:v>
                      </c:pt>
                      <c:pt idx="1559">
                        <c:v>46086</c:v>
                      </c:pt>
                      <c:pt idx="1560">
                        <c:v>46087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'Kotacija Brent, Benzin i Dizel'!$E$5:$E$458</c15:sqref>
                        </c15:formulaRef>
                      </c:ext>
                    </c:extLst>
                    <c:numCache>
                      <c:formatCode>0.00%</c:formatCode>
                      <c:ptCount val="454"/>
                      <c:pt idx="1">
                        <c:v>3.4044484793463455E-2</c:v>
                      </c:pt>
                      <c:pt idx="2">
                        <c:v>2.3705004389815484E-2</c:v>
                      </c:pt>
                      <c:pt idx="3">
                        <c:v>-1.6795311606632321E-2</c:v>
                      </c:pt>
                      <c:pt idx="4">
                        <c:v>-1.8536018027186036E-2</c:v>
                      </c:pt>
                      <c:pt idx="5">
                        <c:v>-1.6664197896607908E-2</c:v>
                      </c:pt>
                      <c:pt idx="6">
                        <c:v>6.025457558182125E-4</c:v>
                      </c:pt>
                      <c:pt idx="7">
                        <c:v>-3.4173880316145974E-2</c:v>
                      </c:pt>
                      <c:pt idx="8">
                        <c:v>5.9231548593250008E-3</c:v>
                      </c:pt>
                      <c:pt idx="9">
                        <c:v>-1.7122491671186131E-2</c:v>
                      </c:pt>
                      <c:pt idx="10">
                        <c:v>1.4504177833832486E-2</c:v>
                      </c:pt>
                      <c:pt idx="11">
                        <c:v>-6.7599067599066857E-3</c:v>
                      </c:pt>
                      <c:pt idx="12">
                        <c:v>7.9011186732379345E-3</c:v>
                      </c:pt>
                      <c:pt idx="13">
                        <c:v>-7.7615647314498602E-3</c:v>
                      </c:pt>
                      <c:pt idx="14">
                        <c:v>-2.5344180225281673E-2</c:v>
                      </c:pt>
                      <c:pt idx="15">
                        <c:v>-1.6613162118780042E-2</c:v>
                      </c:pt>
                      <c:pt idx="16">
                        <c:v>-2.3422835224026807E-2</c:v>
                      </c:pt>
                      <c:pt idx="17">
                        <c:v>-2.4736754136720659E-2</c:v>
                      </c:pt>
                      <c:pt idx="18">
                        <c:v>1.585261353898881E-2</c:v>
                      </c:pt>
                      <c:pt idx="19">
                        <c:v>2.6149304091100992E-3</c:v>
                      </c:pt>
                      <c:pt idx="20">
                        <c:v>-2.8016153457849555E-2</c:v>
                      </c:pt>
                      <c:pt idx="21">
                        <c:v>-1.8956115294728623E-2</c:v>
                      </c:pt>
                      <c:pt idx="22">
                        <c:v>-5.5584965590259369E-2</c:v>
                      </c:pt>
                      <c:pt idx="23">
                        <c:v>1.4947683109117766E-3</c:v>
                      </c:pt>
                      <c:pt idx="24">
                        <c:v>2.3507462686567126E-2</c:v>
                      </c:pt>
                      <c:pt idx="25">
                        <c:v>-1.6223113379511496E-2</c:v>
                      </c:pt>
                      <c:pt idx="26">
                        <c:v>9.2644061515704249E-5</c:v>
                      </c:pt>
                      <c:pt idx="27">
                        <c:v>-1.5933302454840193E-2</c:v>
                      </c:pt>
                      <c:pt idx="28">
                        <c:v>1.1766920832156641E-2</c:v>
                      </c:pt>
                      <c:pt idx="29">
                        <c:v>3.5541496092296176E-2</c:v>
                      </c:pt>
                      <c:pt idx="30">
                        <c:v>9.3441150044924186E-3</c:v>
                      </c:pt>
                      <c:pt idx="31">
                        <c:v>1.4064447213815189E-2</c:v>
                      </c:pt>
                      <c:pt idx="32">
                        <c:v>1.3342696629213448E-2</c:v>
                      </c:pt>
                      <c:pt idx="33">
                        <c:v>-7.1032571032570444E-3</c:v>
                      </c:pt>
                      <c:pt idx="34">
                        <c:v>4.0132612109579427E-2</c:v>
                      </c:pt>
                      <c:pt idx="35">
                        <c:v>1.0149303808085958E-2</c:v>
                      </c:pt>
                      <c:pt idx="36">
                        <c:v>-2.7401810180187752E-2</c:v>
                      </c:pt>
                      <c:pt idx="37">
                        <c:v>-4.4224366088960923E-2</c:v>
                      </c:pt>
                      <c:pt idx="38">
                        <c:v>3.4836980794997817E-3</c:v>
                      </c:pt>
                      <c:pt idx="39">
                        <c:v>-2.1808794730283094E-2</c:v>
                      </c:pt>
                      <c:pt idx="40">
                        <c:v>-4.8776048776048769E-2</c:v>
                      </c:pt>
                      <c:pt idx="41">
                        <c:v>-3.3961542141012123E-2</c:v>
                      </c:pt>
                      <c:pt idx="42">
                        <c:v>2.3469994058229256E-2</c:v>
                      </c:pt>
                      <c:pt idx="43">
                        <c:v>8.4179970972424242E-3</c:v>
                      </c:pt>
                      <c:pt idx="44">
                        <c:v>-7.4841681059297747E-3</c:v>
                      </c:pt>
                      <c:pt idx="45">
                        <c:v>-4.1569992266047235E-3</c:v>
                      </c:pt>
                      <c:pt idx="46">
                        <c:v>-0.11639646636248917</c:v>
                      </c:pt>
                      <c:pt idx="47">
                        <c:v>-0.22105031861129412</c:v>
                      </c:pt>
                      <c:pt idx="48">
                        <c:v>3.2440056417487977E-3</c:v>
                      </c:pt>
                      <c:pt idx="49">
                        <c:v>-1.9401096583719888E-2</c:v>
                      </c:pt>
                      <c:pt idx="50">
                        <c:v>-0.11670250896057348</c:v>
                      </c:pt>
                      <c:pt idx="51">
                        <c:v>3.3760753124492747E-2</c:v>
                      </c:pt>
                      <c:pt idx="52">
                        <c:v>-0.12246820536975973</c:v>
                      </c:pt>
                      <c:pt idx="53">
                        <c:v>-5.1887636428699074E-3</c:v>
                      </c:pt>
                      <c:pt idx="54">
                        <c:v>-0.17302158273381302</c:v>
                      </c:pt>
                      <c:pt idx="55">
                        <c:v>4.9151805132666489E-2</c:v>
                      </c:pt>
                      <c:pt idx="56">
                        <c:v>5.2238805970149169E-2</c:v>
                      </c:pt>
                      <c:pt idx="57">
                        <c:v>-0.12549251379038609</c:v>
                      </c:pt>
                      <c:pt idx="58">
                        <c:v>0.10813246226627612</c:v>
                      </c:pt>
                      <c:pt idx="59">
                        <c:v>-2.2565562106119118E-2</c:v>
                      </c:pt>
                      <c:pt idx="60">
                        <c:v>-2.0382695507487458E-2</c:v>
                      </c:pt>
                      <c:pt idx="61">
                        <c:v>-0.10403397027600846</c:v>
                      </c:pt>
                      <c:pt idx="62">
                        <c:v>-0.15687203791469204</c:v>
                      </c:pt>
                      <c:pt idx="63">
                        <c:v>-6.4643057897694461E-3</c:v>
                      </c:pt>
                      <c:pt idx="64">
                        <c:v>-0.14370579915134377</c:v>
                      </c:pt>
                      <c:pt idx="65">
                        <c:v>0.2636273538156591</c:v>
                      </c:pt>
                      <c:pt idx="66">
                        <c:v>0.23764705882352949</c:v>
                      </c:pt>
                      <c:pt idx="67">
                        <c:v>-5.0485847063793839E-2</c:v>
                      </c:pt>
                      <c:pt idx="68">
                        <c:v>2.2024471635150051E-2</c:v>
                      </c:pt>
                      <c:pt idx="69">
                        <c:v>-2.8297779712668638E-2</c:v>
                      </c:pt>
                      <c:pt idx="70">
                        <c:v>6.3172043010752688E-2</c:v>
                      </c:pt>
                      <c:pt idx="71">
                        <c:v>-0.12958280657395699</c:v>
                      </c:pt>
                      <c:pt idx="72">
                        <c:v>-0.12490922294843872</c:v>
                      </c:pt>
                      <c:pt idx="73">
                        <c:v>4.3153526970954419E-2</c:v>
                      </c:pt>
                      <c:pt idx="74">
                        <c:v>6.8151683903473884E-2</c:v>
                      </c:pt>
                      <c:pt idx="75">
                        <c:v>-5.1886792452830274E-2</c:v>
                      </c:pt>
                      <c:pt idx="76">
                        <c:v>-0.3066247708824299</c:v>
                      </c:pt>
                      <c:pt idx="77">
                        <c:v>7.3262839879154121E-2</c:v>
                      </c:pt>
                      <c:pt idx="78">
                        <c:v>0.14672765657987338</c:v>
                      </c:pt>
                      <c:pt idx="79">
                        <c:v>-1.7490027615833084E-2</c:v>
                      </c:pt>
                      <c:pt idx="80">
                        <c:v>-0.14959400374765777</c:v>
                      </c:pt>
                      <c:pt idx="81">
                        <c:v>7.7855306647080458E-2</c:v>
                      </c:pt>
                      <c:pt idx="82">
                        <c:v>0.15468483816013626</c:v>
                      </c:pt>
                      <c:pt idx="83">
                        <c:v>0.1608143995278844</c:v>
                      </c:pt>
                      <c:pt idx="84">
                        <c:v>-1.5760040671072815E-2</c:v>
                      </c:pt>
                      <c:pt idx="85">
                        <c:v>-2.0661157024792947E-3</c:v>
                      </c:pt>
                      <c:pt idx="86">
                        <c:v>0.23369565217391308</c:v>
                      </c:pt>
                      <c:pt idx="87">
                        <c:v>-3.4193413048038648E-2</c:v>
                      </c:pt>
                      <c:pt idx="88">
                        <c:v>9.0139009556907013E-2</c:v>
                      </c:pt>
                      <c:pt idx="89">
                        <c:v>1.474397290296876E-2</c:v>
                      </c:pt>
                      <c:pt idx="90">
                        <c:v>3.8484193991753401E-2</c:v>
                      </c:pt>
                      <c:pt idx="91">
                        <c:v>5.8801285687275467E-2</c:v>
                      </c:pt>
                      <c:pt idx="92">
                        <c:v>1.1964285714285745E-2</c:v>
                      </c:pt>
                      <c:pt idx="93">
                        <c:v>6.5290277042526837E-2</c:v>
                      </c:pt>
                      <c:pt idx="94">
                        <c:v>0.12854066589365576</c:v>
                      </c:pt>
                      <c:pt idx="95">
                        <c:v>-4.0217231762806324E-2</c:v>
                      </c:pt>
                      <c:pt idx="96">
                        <c:v>4.4043431717387907E-2</c:v>
                      </c:pt>
                      <c:pt idx="97">
                        <c:v>1.4647722279193082E-4</c:v>
                      </c:pt>
                      <c:pt idx="98">
                        <c:v>-3.7785588752196814E-2</c:v>
                      </c:pt>
                      <c:pt idx="99">
                        <c:v>1.6742770167427614E-2</c:v>
                      </c:pt>
                      <c:pt idx="100">
                        <c:v>-2.3652694610778419E-2</c:v>
                      </c:pt>
                      <c:pt idx="101">
                        <c:v>2.0239190432382818E-2</c:v>
                      </c:pt>
                      <c:pt idx="102">
                        <c:v>3.3363390441839474E-2</c:v>
                      </c:pt>
                      <c:pt idx="103">
                        <c:v>3.1413612565444976E-2</c:v>
                      </c:pt>
                      <c:pt idx="104">
                        <c:v>5.7247602932882148E-2</c:v>
                      </c:pt>
                      <c:pt idx="105">
                        <c:v>3.0674846625765506E-3</c:v>
                      </c:pt>
                      <c:pt idx="106">
                        <c:v>2.792181890706129E-3</c:v>
                      </c:pt>
                      <c:pt idx="107">
                        <c:v>8.724476266242373E-2</c:v>
                      </c:pt>
                      <c:pt idx="108">
                        <c:v>-1.780487804878041E-2</c:v>
                      </c:pt>
                      <c:pt idx="109">
                        <c:v>-1.5396076483734903E-2</c:v>
                      </c:pt>
                      <c:pt idx="110">
                        <c:v>1.0592686002522111E-2</c:v>
                      </c:pt>
                      <c:pt idx="111">
                        <c:v>-4.1926628400299468E-2</c:v>
                      </c:pt>
                      <c:pt idx="112">
                        <c:v>6.5121125293045061E-3</c:v>
                      </c:pt>
                      <c:pt idx="113">
                        <c:v>3.1055900621117351E-3</c:v>
                      </c:pt>
                      <c:pt idx="114">
                        <c:v>3.4055727554179578E-2</c:v>
                      </c:pt>
                      <c:pt idx="115">
                        <c:v>6.1127744510979182E-3</c:v>
                      </c:pt>
                      <c:pt idx="116">
                        <c:v>2.7278363298201967E-2</c:v>
                      </c:pt>
                      <c:pt idx="117">
                        <c:v>3.0657815328907743E-2</c:v>
                      </c:pt>
                      <c:pt idx="118">
                        <c:v>2.4593043681929235E-3</c:v>
                      </c:pt>
                      <c:pt idx="119">
                        <c:v>1.8808411214953264E-2</c:v>
                      </c:pt>
                      <c:pt idx="120">
                        <c:v>-7.2239422084623292E-2</c:v>
                      </c:pt>
                      <c:pt idx="121">
                        <c:v>1.3718946978123835E-2</c:v>
                      </c:pt>
                      <c:pt idx="122">
                        <c:v>-5.852231163130819E-3</c:v>
                      </c:pt>
                      <c:pt idx="123">
                        <c:v>1.520726024037276E-2</c:v>
                      </c:pt>
                      <c:pt idx="124">
                        <c:v>1.0630587098332875E-2</c:v>
                      </c:pt>
                      <c:pt idx="125">
                        <c:v>1.7451589768109108E-2</c:v>
                      </c:pt>
                      <c:pt idx="126">
                        <c:v>1.3157894736841992E-2</c:v>
                      </c:pt>
                      <c:pt idx="127">
                        <c:v>5.7977736549178307E-4</c:v>
                      </c:pt>
                      <c:pt idx="128">
                        <c:v>6.489743886892896E-3</c:v>
                      </c:pt>
                      <c:pt idx="129">
                        <c:v>2.7633851468049407E-3</c:v>
                      </c:pt>
                      <c:pt idx="130">
                        <c:v>-7.348719715237117E-3</c:v>
                      </c:pt>
                      <c:pt idx="131">
                        <c:v>-1.3880855986119177E-2</c:v>
                      </c:pt>
                      <c:pt idx="132">
                        <c:v>1.1612903225806392E-2</c:v>
                      </c:pt>
                      <c:pt idx="133">
                        <c:v>1.2059369202226418E-2</c:v>
                      </c:pt>
                      <c:pt idx="134">
                        <c:v>6.8744271310726705E-4</c:v>
                      </c:pt>
                      <c:pt idx="135">
                        <c:v>1.4082894435539154E-2</c:v>
                      </c:pt>
                      <c:pt idx="136">
                        <c:v>3.0484362651011657E-3</c:v>
                      </c:pt>
                      <c:pt idx="137">
                        <c:v>-1.5983791085096823E-2</c:v>
                      </c:pt>
                      <c:pt idx="138">
                        <c:v>-1.2926103866392077E-2</c:v>
                      </c:pt>
                      <c:pt idx="139">
                        <c:v>3.6852474214856788E-2</c:v>
                      </c:pt>
                      <c:pt idx="140">
                        <c:v>-2.8389404269587484E-2</c:v>
                      </c:pt>
                      <c:pt idx="141">
                        <c:v>1.541470148395248E-2</c:v>
                      </c:pt>
                      <c:pt idx="142">
                        <c:v>-2.809561572448159E-2</c:v>
                      </c:pt>
                      <c:pt idx="143">
                        <c:v>-1.8533628628045265E-2</c:v>
                      </c:pt>
                      <c:pt idx="144">
                        <c:v>2.4109263657957257E-2</c:v>
                      </c:pt>
                      <c:pt idx="145">
                        <c:v>1.4496115041168966E-2</c:v>
                      </c:pt>
                      <c:pt idx="146">
                        <c:v>-2.9378143575674524E-2</c:v>
                      </c:pt>
                      <c:pt idx="147">
                        <c:v>1.0128371216582258E-2</c:v>
                      </c:pt>
                      <c:pt idx="148">
                        <c:v>2.7049084761571734E-2</c:v>
                      </c:pt>
                      <c:pt idx="149">
                        <c:v>2.8380065841752751E-3</c:v>
                      </c:pt>
                      <c:pt idx="150">
                        <c:v>3.9619651347068144E-2</c:v>
                      </c:pt>
                      <c:pt idx="151">
                        <c:v>-1.4481707317073152E-2</c:v>
                      </c:pt>
                      <c:pt idx="152">
                        <c:v>-2.1986520826428119E-2</c:v>
                      </c:pt>
                      <c:pt idx="153">
                        <c:v>5.0835969272481117E-3</c:v>
                      </c:pt>
                      <c:pt idx="154">
                        <c:v>7.6430257390132277E-3</c:v>
                      </c:pt>
                      <c:pt idx="155">
                        <c:v>6.0234244283323144E-3</c:v>
                      </c:pt>
                      <c:pt idx="156">
                        <c:v>-7.7613926155885554E-4</c:v>
                      </c:pt>
                      <c:pt idx="157">
                        <c:v>-1.2094984465157605E-2</c:v>
                      </c:pt>
                      <c:pt idx="158">
                        <c:v>5.6160844659103671E-3</c:v>
                      </c:pt>
                      <c:pt idx="159">
                        <c:v>8.0419970959454811E-3</c:v>
                      </c:pt>
                      <c:pt idx="160">
                        <c:v>-1.9944598337950895E-3</c:v>
                      </c:pt>
                      <c:pt idx="161">
                        <c:v>-1.4655268124791754E-2</c:v>
                      </c:pt>
                      <c:pt idx="162">
                        <c:v>-1.8140845070422528E-2</c:v>
                      </c:pt>
                      <c:pt idx="163">
                        <c:v>2.8345191645627713E-2</c:v>
                      </c:pt>
                      <c:pt idx="164">
                        <c:v>2.6336346389911836E-2</c:v>
                      </c:pt>
                      <c:pt idx="165">
                        <c:v>-1.0546917473089038E-2</c:v>
                      </c:pt>
                      <c:pt idx="166">
                        <c:v>-1.5054945054945104E-2</c:v>
                      </c:pt>
                      <c:pt idx="167">
                        <c:v>1.3388374428205351E-3</c:v>
                      </c:pt>
                      <c:pt idx="168">
                        <c:v>-1.2701949860724241E-2</c:v>
                      </c:pt>
                      <c:pt idx="169">
                        <c:v>-2.8664936237445055E-2</c:v>
                      </c:pt>
                      <c:pt idx="170">
                        <c:v>-3.404205878935742E-2</c:v>
                      </c:pt>
                      <c:pt idx="171">
                        <c:v>-8.6600914120760018E-3</c:v>
                      </c:pt>
                      <c:pt idx="172">
                        <c:v>-1.7228827954380025E-2</c:v>
                      </c:pt>
                      <c:pt idx="173">
                        <c:v>-4.9259259259259197E-2</c:v>
                      </c:pt>
                      <c:pt idx="174">
                        <c:v>3.2333463186599076E-2</c:v>
                      </c:pt>
                      <c:pt idx="175">
                        <c:v>-7.9245283018867345E-3</c:v>
                      </c:pt>
                      <c:pt idx="176">
                        <c:v>-9.8896918980601132E-3</c:v>
                      </c:pt>
                      <c:pt idx="177">
                        <c:v>-1.6647458061211387E-2</c:v>
                      </c:pt>
                      <c:pt idx="178">
                        <c:v>1.8882667013933957E-2</c:v>
                      </c:pt>
                      <c:pt idx="179">
                        <c:v>4.5884458077709661E-2</c:v>
                      </c:pt>
                      <c:pt idx="180">
                        <c:v>3.6783575705731458E-2</c:v>
                      </c:pt>
                      <c:pt idx="181">
                        <c:v>1.6501650165016569E-3</c:v>
                      </c:pt>
                      <c:pt idx="182">
                        <c:v>-5.1188514944692967E-2</c:v>
                      </c:pt>
                      <c:pt idx="183">
                        <c:v>1.8603497457522017E-2</c:v>
                      </c:pt>
                      <c:pt idx="184">
                        <c:v>9.1318641178619268E-3</c:v>
                      </c:pt>
                      <c:pt idx="185">
                        <c:v>-1.3875482625482523E-2</c:v>
                      </c:pt>
                      <c:pt idx="186">
                        <c:v>4.6494555242872319E-3</c:v>
                      </c:pt>
                      <c:pt idx="187">
                        <c:v>1.1569845329436158E-2</c:v>
                      </c:pt>
                      <c:pt idx="188">
                        <c:v>-3.3228991090777808E-2</c:v>
                      </c:pt>
                      <c:pt idx="189">
                        <c:v>1.2826899128269006E-2</c:v>
                      </c:pt>
                      <c:pt idx="190">
                        <c:v>-4.3034550596335916E-2</c:v>
                      </c:pt>
                      <c:pt idx="191">
                        <c:v>-7.8375947578054658E-3</c:v>
                      </c:pt>
                      <c:pt idx="192">
                        <c:v>3.5353535353535408E-2</c:v>
                      </c:pt>
                      <c:pt idx="193">
                        <c:v>2.7267041901188151E-2</c:v>
                      </c:pt>
                      <c:pt idx="194">
                        <c:v>-2.1429441129915877E-2</c:v>
                      </c:pt>
                      <c:pt idx="195">
                        <c:v>3.4092323006096735E-2</c:v>
                      </c:pt>
                      <c:pt idx="196">
                        <c:v>9.6257971363253175E-3</c:v>
                      </c:pt>
                      <c:pt idx="197">
                        <c:v>-4.206888332737458E-2</c:v>
                      </c:pt>
                      <c:pt idx="198">
                        <c:v>2.027867628763386E-2</c:v>
                      </c:pt>
                      <c:pt idx="199">
                        <c:v>1.8168516034629861E-2</c:v>
                      </c:pt>
                      <c:pt idx="200">
                        <c:v>-1.6167664670658614E-2</c:v>
                      </c:pt>
                      <c:pt idx="201">
                        <c:v>1.3998782714546456E-2</c:v>
                      </c:pt>
                      <c:pt idx="202">
                        <c:v>3.1212484993998215E-3</c:v>
                      </c:pt>
                      <c:pt idx="203">
                        <c:v>-1.531833413116325E-2</c:v>
                      </c:pt>
                      <c:pt idx="204">
                        <c:v>-1.6407389402041738E-2</c:v>
                      </c:pt>
                      <c:pt idx="205">
                        <c:v>2.5948350426294255E-2</c:v>
                      </c:pt>
                      <c:pt idx="206">
                        <c:v>-6.7445501625918612E-3</c:v>
                      </c:pt>
                      <c:pt idx="207">
                        <c:v>-5.1412634897538438E-2</c:v>
                      </c:pt>
                      <c:pt idx="208">
                        <c:v>2.2881247603221168E-2</c:v>
                      </c:pt>
                      <c:pt idx="209">
                        <c:v>-5.5986003499125095E-2</c:v>
                      </c:pt>
                      <c:pt idx="210">
                        <c:v>-4.1170240931956571E-2</c:v>
                      </c:pt>
                      <c:pt idx="211">
                        <c:v>-2.7612867596314E-4</c:v>
                      </c:pt>
                      <c:pt idx="212">
                        <c:v>8.8385582101919713E-3</c:v>
                      </c:pt>
                      <c:pt idx="213">
                        <c:v>4.0657084188911688E-2</c:v>
                      </c:pt>
                      <c:pt idx="214">
                        <c:v>3.7490134175217162E-2</c:v>
                      </c:pt>
                      <c:pt idx="215">
                        <c:v>1.5214910612398925E-3</c:v>
                      </c:pt>
                      <c:pt idx="216">
                        <c:v>-3.0256994556272954E-2</c:v>
                      </c:pt>
                      <c:pt idx="217">
                        <c:v>7.8590078328981863E-2</c:v>
                      </c:pt>
                      <c:pt idx="218">
                        <c:v>9.8039215686274786E-3</c:v>
                      </c:pt>
                      <c:pt idx="219">
                        <c:v>3.5478844540333135E-2</c:v>
                      </c:pt>
                      <c:pt idx="220">
                        <c:v>-7.5240189836787326E-3</c:v>
                      </c:pt>
                      <c:pt idx="221">
                        <c:v>-2.5309073944483344E-2</c:v>
                      </c:pt>
                      <c:pt idx="222">
                        <c:v>3.1829603924853546E-2</c:v>
                      </c:pt>
                      <c:pt idx="223">
                        <c:v>-2.4817348950481277E-2</c:v>
                      </c:pt>
                      <c:pt idx="224">
                        <c:v>3.2108455226543021E-2</c:v>
                      </c:pt>
                      <c:pt idx="225">
                        <c:v>-1.2213388639244177E-2</c:v>
                      </c:pt>
                      <c:pt idx="226">
                        <c:v>1.3297562113612511E-2</c:v>
                      </c:pt>
                      <c:pt idx="227">
                        <c:v>3.4649476228847599E-2</c:v>
                      </c:pt>
                      <c:pt idx="228">
                        <c:v>4.0832220738762817E-2</c:v>
                      </c:pt>
                      <c:pt idx="229">
                        <c:v>-7.482629609833584E-4</c:v>
                      </c:pt>
                      <c:pt idx="230">
                        <c:v>-3.6371416345742768E-3</c:v>
                      </c:pt>
                      <c:pt idx="231">
                        <c:v>9.7702383508696221E-3</c:v>
                      </c:pt>
                      <c:pt idx="232">
                        <c:v>-1.3503455608718724E-2</c:v>
                      </c:pt>
                      <c:pt idx="233">
                        <c:v>1.3472731192067256E-2</c:v>
                      </c:pt>
                      <c:pt idx="234">
                        <c:v>1.5207912368392987E-2</c:v>
                      </c:pt>
                      <c:pt idx="235">
                        <c:v>1.4246804944479358E-2</c:v>
                      </c:pt>
                      <c:pt idx="236">
                        <c:v>9.6054534187152135E-3</c:v>
                      </c:pt>
                      <c:pt idx="237">
                        <c:v>-9.2071611253200425E-4</c:v>
                      </c:pt>
                      <c:pt idx="238">
                        <c:v>-2.9694859717386037E-3</c:v>
                      </c:pt>
                      <c:pt idx="239">
                        <c:v>-5.0323508267434433E-3</c:v>
                      </c:pt>
                      <c:pt idx="240">
                        <c:v>5.1197357555739141E-2</c:v>
                      </c:pt>
                      <c:pt idx="241">
                        <c:v>-1.7478397486252958E-2</c:v>
                      </c:pt>
                      <c:pt idx="242">
                        <c:v>-8.7947231661002941E-3</c:v>
                      </c:pt>
                      <c:pt idx="243">
                        <c:v>2.1879411171607053E-2</c:v>
                      </c:pt>
                      <c:pt idx="244">
                        <c:v>-5.9200789343846142E-4</c:v>
                      </c:pt>
                      <c:pt idx="245">
                        <c:v>1.4019152927238498E-2</c:v>
                      </c:pt>
                      <c:pt idx="246">
                        <c:v>1.1975464901178113E-2</c:v>
                      </c:pt>
                      <c:pt idx="247">
                        <c:v>-3.6655762940157807E-2</c:v>
                      </c:pt>
                      <c:pt idx="248">
                        <c:v>4.5940277639070007E-3</c:v>
                      </c:pt>
                      <c:pt idx="249">
                        <c:v>1.9385624813599789E-2</c:v>
                      </c:pt>
                      <c:pt idx="250">
                        <c:v>-1.7066510629998047E-2</c:v>
                      </c:pt>
                      <c:pt idx="251">
                        <c:v>5.2584581803749074E-3</c:v>
                      </c:pt>
                      <c:pt idx="252">
                        <c:v>2.0726411369917882E-3</c:v>
                      </c:pt>
                      <c:pt idx="253">
                        <c:v>-5.5156111494139883E-3</c:v>
                      </c:pt>
                      <c:pt idx="254">
                        <c:v>-2.9711795582846108E-3</c:v>
                      </c:pt>
                      <c:pt idx="255">
                        <c:v>4.1223800536405994E-2</c:v>
                      </c:pt>
                      <c:pt idx="256">
                        <c:v>3.4726197290593404E-2</c:v>
                      </c:pt>
                      <c:pt idx="257">
                        <c:v>-1.5673981191221418E-3</c:v>
                      </c:pt>
                      <c:pt idx="258">
                        <c:v>2.1146920306584098E-2</c:v>
                      </c:pt>
                      <c:pt idx="259">
                        <c:v>-5.6068005064207321E-3</c:v>
                      </c:pt>
                      <c:pt idx="260">
                        <c:v>2.0643870498363134E-2</c:v>
                      </c:pt>
                      <c:pt idx="261">
                        <c:v>-4.5442395081529453E-3</c:v>
                      </c:pt>
                      <c:pt idx="262">
                        <c:v>-1.029359112065884E-2</c:v>
                      </c:pt>
                      <c:pt idx="263">
                        <c:v>-1.3927828524916272E-2</c:v>
                      </c:pt>
                      <c:pt idx="264">
                        <c:v>1.9260753920938617E-3</c:v>
                      </c:pt>
                      <c:pt idx="265">
                        <c:v>1.8491395093372484E-2</c:v>
                      </c:pt>
                      <c:pt idx="266">
                        <c:v>8.8980765773862564E-3</c:v>
                      </c:pt>
                      <c:pt idx="267">
                        <c:v>-6.5924276169264575E-3</c:v>
                      </c:pt>
                      <c:pt idx="268">
                        <c:v>-9.5955519684333898E-3</c:v>
                      </c:pt>
                      <c:pt idx="269">
                        <c:v>-4.3462513582035855E-3</c:v>
                      </c:pt>
                      <c:pt idx="270">
                        <c:v>7.2753728628593252E-3</c:v>
                      </c:pt>
                      <c:pt idx="271">
                        <c:v>6.3199711087034002E-3</c:v>
                      </c:pt>
                      <c:pt idx="272">
                        <c:v>-1.0676475865781427E-2</c:v>
                      </c:pt>
                      <c:pt idx="273">
                        <c:v>-1.8137299356122265E-4</c:v>
                      </c:pt>
                      <c:pt idx="274">
                        <c:v>1.2517006802721047E-2</c:v>
                      </c:pt>
                      <c:pt idx="275">
                        <c:v>3.4488936665770929E-2</c:v>
                      </c:pt>
                      <c:pt idx="276">
                        <c:v>1.7838586768271582E-2</c:v>
                      </c:pt>
                      <c:pt idx="277">
                        <c:v>-2.2970903522206076E-3</c:v>
                      </c:pt>
                      <c:pt idx="278">
                        <c:v>1.9271766010062294E-2</c:v>
                      </c:pt>
                      <c:pt idx="279">
                        <c:v>2.3425081569480562E-3</c:v>
                      </c:pt>
                      <c:pt idx="280">
                        <c:v>1.1518237208914076E-2</c:v>
                      </c:pt>
                      <c:pt idx="281">
                        <c:v>1.0561927551778209E-2</c:v>
                      </c:pt>
                      <c:pt idx="282">
                        <c:v>1.3064423940556593E-3</c:v>
                      </c:pt>
                      <c:pt idx="283">
                        <c:v>1.19057326918373E-2</c:v>
                      </c:pt>
                      <c:pt idx="284">
                        <c:v>3.2557015069707408E-2</c:v>
                      </c:pt>
                      <c:pt idx="285">
                        <c:v>-7.8045734800593148E-3</c:v>
                      </c:pt>
                      <c:pt idx="286">
                        <c:v>9.2818374891843539E-3</c:v>
                      </c:pt>
                      <c:pt idx="287">
                        <c:v>7.871561063050354E-3</c:v>
                      </c:pt>
                      <c:pt idx="288">
                        <c:v>-1.8867924528301869E-2</c:v>
                      </c:pt>
                      <c:pt idx="289">
                        <c:v>1.2767969735182886E-2</c:v>
                      </c:pt>
                      <c:pt idx="290">
                        <c:v>1.2918287937743165E-2</c:v>
                      </c:pt>
                      <c:pt idx="291">
                        <c:v>2.4585125998770874E-2</c:v>
                      </c:pt>
                      <c:pt idx="292">
                        <c:v>1.8746250749850028E-3</c:v>
                      </c:pt>
                      <c:pt idx="293">
                        <c:v>-1.3247511413816406E-2</c:v>
                      </c:pt>
                      <c:pt idx="294">
                        <c:v>-4.4751213592233267E-3</c:v>
                      </c:pt>
                      <c:pt idx="295">
                        <c:v>-2.392380952380942E-2</c:v>
                      </c:pt>
                      <c:pt idx="296">
                        <c:v>7.8057918975880094E-3</c:v>
                      </c:pt>
                      <c:pt idx="297">
                        <c:v>4.5232747269769766E-2</c:v>
                      </c:pt>
                      <c:pt idx="298">
                        <c:v>2.2675064838829216E-2</c:v>
                      </c:pt>
                      <c:pt idx="299">
                        <c:v>-3.912759944931469E-3</c:v>
                      </c:pt>
                      <c:pt idx="300">
                        <c:v>-2.15319706117699E-2</c:v>
                      </c:pt>
                      <c:pt idx="301">
                        <c:v>-7.3600475801054253E-3</c:v>
                      </c:pt>
                      <c:pt idx="302">
                        <c:v>3.5949670461353972E-2</c:v>
                      </c:pt>
                      <c:pt idx="303">
                        <c:v>1.8074031231925969E-3</c:v>
                      </c:pt>
                      <c:pt idx="304">
                        <c:v>-1.1185682326621801E-2</c:v>
                      </c:pt>
                      <c:pt idx="305">
                        <c:v>-7.9550430594074097E-3</c:v>
                      </c:pt>
                      <c:pt idx="306">
                        <c:v>-7.5774295593320174E-3</c:v>
                      </c:pt>
                      <c:pt idx="307">
                        <c:v>-3.7509266123054129E-2</c:v>
                      </c:pt>
                      <c:pt idx="308">
                        <c:v>-1.848428835489838E-2</c:v>
                      </c:pt>
                      <c:pt idx="309">
                        <c:v>1.3339610797238051E-3</c:v>
                      </c:pt>
                      <c:pt idx="310">
                        <c:v>-3.0091685604576472E-2</c:v>
                      </c:pt>
                      <c:pt idx="311">
                        <c:v>2.8278258059303549E-2</c:v>
                      </c:pt>
                      <c:pt idx="312">
                        <c:v>-3.7400801445745195E-2</c:v>
                      </c:pt>
                      <c:pt idx="313">
                        <c:v>4.1547628764998686E-2</c:v>
                      </c:pt>
                      <c:pt idx="314">
                        <c:v>-8.3855799373040215E-3</c:v>
                      </c:pt>
                      <c:pt idx="315">
                        <c:v>4.2677625859479339E-3</c:v>
                      </c:pt>
                      <c:pt idx="316">
                        <c:v>3.3052648146690935E-3</c:v>
                      </c:pt>
                      <c:pt idx="317">
                        <c:v>-2.439407012314691E-2</c:v>
                      </c:pt>
                      <c:pt idx="318">
                        <c:v>2.8139572278502055E-3</c:v>
                      </c:pt>
                      <c:pt idx="319">
                        <c:v>-2.1486410646997568E-2</c:v>
                      </c:pt>
                      <c:pt idx="320">
                        <c:v>1.5977058582548161E-2</c:v>
                      </c:pt>
                      <c:pt idx="321">
                        <c:v>4.3548387096774702E-3</c:v>
                      </c:pt>
                      <c:pt idx="322">
                        <c:v>4.8177292436164627E-3</c:v>
                      </c:pt>
                      <c:pt idx="323">
                        <c:v>8.3106920249321255E-3</c:v>
                      </c:pt>
                      <c:pt idx="324">
                        <c:v>4.0814709145664964E-2</c:v>
                      </c:pt>
                      <c:pt idx="325">
                        <c:v>-1.9797456788244825E-3</c:v>
                      </c:pt>
                      <c:pt idx="326">
                        <c:v>5.7221332112611586E-3</c:v>
                      </c:pt>
                      <c:pt idx="327">
                        <c:v>5.2344105598543297E-3</c:v>
                      </c:pt>
                      <c:pt idx="328">
                        <c:v>-1.7960908610670859E-2</c:v>
                      </c:pt>
                      <c:pt idx="329">
                        <c:v>4.0728502266963893E-3</c:v>
                      </c:pt>
                      <c:pt idx="330">
                        <c:v>-2.5256390632173893E-3</c:v>
                      </c:pt>
                      <c:pt idx="331">
                        <c:v>6.1382644057391455E-3</c:v>
                      </c:pt>
                      <c:pt idx="332">
                        <c:v>-7.6260199801654122E-5</c:v>
                      </c:pt>
                      <c:pt idx="333">
                        <c:v>1.8303843807200204E-3</c:v>
                      </c:pt>
                      <c:pt idx="334">
                        <c:v>2.7710109622411588E-2</c:v>
                      </c:pt>
                      <c:pt idx="335">
                        <c:v>9.6296296296297136E-3</c:v>
                      </c:pt>
                      <c:pt idx="336">
                        <c:v>-1.6507703595011004E-2</c:v>
                      </c:pt>
                      <c:pt idx="337">
                        <c:v>3.2972771353972301E-2</c:v>
                      </c:pt>
                      <c:pt idx="338">
                        <c:v>1.5382393298187301E-2</c:v>
                      </c:pt>
                      <c:pt idx="339">
                        <c:v>-1.7211948790896072E-2</c:v>
                      </c:pt>
                      <c:pt idx="340">
                        <c:v>-4.1974236503112784E-3</c:v>
                      </c:pt>
                      <c:pt idx="341">
                        <c:v>-2.2529069767442027E-3</c:v>
                      </c:pt>
                      <c:pt idx="342">
                        <c:v>3.7876028844053482E-3</c:v>
                      </c:pt>
                      <c:pt idx="343">
                        <c:v>1.893911907698995E-2</c:v>
                      </c:pt>
                      <c:pt idx="344">
                        <c:v>-3.140578265204385E-2</c:v>
                      </c:pt>
                      <c:pt idx="345">
                        <c:v>1.514594515109185E-2</c:v>
                      </c:pt>
                      <c:pt idx="346">
                        <c:v>9.9225030781487991E-3</c:v>
                      </c:pt>
                      <c:pt idx="347">
                        <c:v>-7.1715433161212221E-4</c:v>
                      </c:pt>
                      <c:pt idx="348">
                        <c:v>-4.6361418113965894E-2</c:v>
                      </c:pt>
                      <c:pt idx="349">
                        <c:v>2.4081878386513636E-3</c:v>
                      </c:pt>
                      <c:pt idx="350">
                        <c:v>4.279279279279442E-3</c:v>
                      </c:pt>
                      <c:pt idx="351">
                        <c:v>2.2127532331613811E-2</c:v>
                      </c:pt>
                      <c:pt idx="352">
                        <c:v>5.631536604988008E-3</c:v>
                      </c:pt>
                      <c:pt idx="353">
                        <c:v>2.6181818181819174E-3</c:v>
                      </c:pt>
                      <c:pt idx="354">
                        <c:v>2.1761207021614892E-3</c:v>
                      </c:pt>
                      <c:pt idx="355">
                        <c:v>6.1522872032425766E-3</c:v>
                      </c:pt>
                      <c:pt idx="356">
                        <c:v>-2.6616790158981696E-3</c:v>
                      </c:pt>
                      <c:pt idx="357">
                        <c:v>7.9342181188691782E-3</c:v>
                      </c:pt>
                      <c:pt idx="358">
                        <c:v>2.1468441391155814E-4</c:v>
                      </c:pt>
                      <c:pt idx="359">
                        <c:v>1.1375831723545849E-2</c:v>
                      </c:pt>
                      <c:pt idx="360">
                        <c:v>-2.3344651952462683E-3</c:v>
                      </c:pt>
                      <c:pt idx="361">
                        <c:v>5.7434588385450068E-3</c:v>
                      </c:pt>
                      <c:pt idx="362">
                        <c:v>6.6271855611956974E-3</c:v>
                      </c:pt>
                      <c:pt idx="363">
                        <c:v>4.4824205070737241E-3</c:v>
                      </c:pt>
                      <c:pt idx="364">
                        <c:v>4.6715939199554876E-3</c:v>
                      </c:pt>
                      <c:pt idx="365">
                        <c:v>6.8013047400929264E-3</c:v>
                      </c:pt>
                      <c:pt idx="366">
                        <c:v>8.271868753015903E-3</c:v>
                      </c:pt>
                      <c:pt idx="367">
                        <c:v>1.818554727558622E-2</c:v>
                      </c:pt>
                      <c:pt idx="368">
                        <c:v>-2.5381051500705035E-2</c:v>
                      </c:pt>
                      <c:pt idx="369">
                        <c:v>1.1023079572855627E-2</c:v>
                      </c:pt>
                      <c:pt idx="370">
                        <c:v>1.2402044293015285E-2</c:v>
                      </c:pt>
                      <c:pt idx="371">
                        <c:v>7.5385340243656496E-3</c:v>
                      </c:pt>
                      <c:pt idx="372">
                        <c:v>1.3694969603848028E-2</c:v>
                      </c:pt>
                      <c:pt idx="373">
                        <c:v>-1.3180440226704694E-3</c:v>
                      </c:pt>
                      <c:pt idx="374">
                        <c:v>8.7765606440544583E-3</c:v>
                      </c:pt>
                      <c:pt idx="375">
                        <c:v>-1.6615424870805206E-2</c:v>
                      </c:pt>
                      <c:pt idx="376">
                        <c:v>1.0443690547462204E-2</c:v>
                      </c:pt>
                      <c:pt idx="377">
                        <c:v>3.159973666886042E-3</c:v>
                      </c:pt>
                      <c:pt idx="378">
                        <c:v>1.3978212363827245E-2</c:v>
                      </c:pt>
                      <c:pt idx="379">
                        <c:v>4.6598925635881099E-3</c:v>
                      </c:pt>
                      <c:pt idx="380">
                        <c:v>9.9207627391613776E-3</c:v>
                      </c:pt>
                      <c:pt idx="381">
                        <c:v>-2.895962237673037E-2</c:v>
                      </c:pt>
                      <c:pt idx="382">
                        <c:v>-2.5224988504237034E-2</c:v>
                      </c:pt>
                      <c:pt idx="383">
                        <c:v>9.2998180470383711E-3</c:v>
                      </c:pt>
                      <c:pt idx="384">
                        <c:v>2.8376844494892167E-2</c:v>
                      </c:pt>
                      <c:pt idx="385">
                        <c:v>-9.6091416699131162E-3</c:v>
                      </c:pt>
                      <c:pt idx="386">
                        <c:v>6.686770683099582E-3</c:v>
                      </c:pt>
                      <c:pt idx="387">
                        <c:v>2.4746027611356829E-3</c:v>
                      </c:pt>
                      <c:pt idx="388">
                        <c:v>-2.0202676367415781E-2</c:v>
                      </c:pt>
                      <c:pt idx="389">
                        <c:v>-1.1933965391500439E-2</c:v>
                      </c:pt>
                      <c:pt idx="390">
                        <c:v>-6.394685633765014E-2</c:v>
                      </c:pt>
                      <c:pt idx="391">
                        <c:v>-1.8637992831540566E-3</c:v>
                      </c:pt>
                      <c:pt idx="392">
                        <c:v>3.7991956334386609E-2</c:v>
                      </c:pt>
                      <c:pt idx="393">
                        <c:v>1.2938490278834876E-2</c:v>
                      </c:pt>
                      <c:pt idx="394">
                        <c:v>1.3592896174863256E-2</c:v>
                      </c:pt>
                      <c:pt idx="395">
                        <c:v>6.267268683873623E-3</c:v>
                      </c:pt>
                      <c:pt idx="396">
                        <c:v>1.7412268952586348E-3</c:v>
                      </c:pt>
                      <c:pt idx="397">
                        <c:v>5.3483085974050061E-4</c:v>
                      </c:pt>
                      <c:pt idx="398">
                        <c:v>1.0624081250835249E-2</c:v>
                      </c:pt>
                      <c:pt idx="399">
                        <c:v>8.9917355371901733E-3</c:v>
                      </c:pt>
                      <c:pt idx="400">
                        <c:v>-3.086298407705922E-2</c:v>
                      </c:pt>
                      <c:pt idx="401">
                        <c:v>-7.5050709939148991E-3</c:v>
                      </c:pt>
                      <c:pt idx="402">
                        <c:v>-2.0096736834934185E-2</c:v>
                      </c:pt>
                      <c:pt idx="403">
                        <c:v>2.9894327030033844E-3</c:v>
                      </c:pt>
                      <c:pt idx="404">
                        <c:v>-1.2060719484300332E-2</c:v>
                      </c:pt>
                      <c:pt idx="405">
                        <c:v>-2.3293341752613436E-2</c:v>
                      </c:pt>
                      <c:pt idx="406">
                        <c:v>2.9954744630414389E-2</c:v>
                      </c:pt>
                      <c:pt idx="407">
                        <c:v>-1.3948946854512485E-2</c:v>
                      </c:pt>
                      <c:pt idx="408">
                        <c:v>1.3156033385203096E-2</c:v>
                      </c:pt>
                      <c:pt idx="409">
                        <c:v>-5.5850321139355274E-4</c:v>
                      </c:pt>
                      <c:pt idx="410">
                        <c:v>-1.9977647387538315E-2</c:v>
                      </c:pt>
                      <c:pt idx="411">
                        <c:v>3.207412687098992E-3</c:v>
                      </c:pt>
                      <c:pt idx="412">
                        <c:v>-8.8809946714031966E-3</c:v>
                      </c:pt>
                      <c:pt idx="413">
                        <c:v>-5.1397849462365502E-2</c:v>
                      </c:pt>
                      <c:pt idx="414">
                        <c:v>4.1562759767247255E-3</c:v>
                      </c:pt>
                      <c:pt idx="415">
                        <c:v>3.7627934978928357E-2</c:v>
                      </c:pt>
                      <c:pt idx="416">
                        <c:v>2.8285465622280286E-2</c:v>
                      </c:pt>
                      <c:pt idx="417">
                        <c:v>6.1362674566229685E-3</c:v>
                      </c:pt>
                      <c:pt idx="418">
                        <c:v>-5.4679284963196715E-3</c:v>
                      </c:pt>
                      <c:pt idx="419">
                        <c:v>1.2264749418481772E-2</c:v>
                      </c:pt>
                      <c:pt idx="420">
                        <c:v>8.355964069354422E-3</c:v>
                      </c:pt>
                      <c:pt idx="421">
                        <c:v>-1.4432704923693139E-2</c:v>
                      </c:pt>
                      <c:pt idx="422">
                        <c:v>3.6575112107623313E-2</c:v>
                      </c:pt>
                      <c:pt idx="423">
                        <c:v>-6.691902122482149E-3</c:v>
                      </c:pt>
                      <c:pt idx="424">
                        <c:v>-1.5991833957128238E-2</c:v>
                      </c:pt>
                      <c:pt idx="425">
                        <c:v>-7.5380359612724993E-3</c:v>
                      </c:pt>
                      <c:pt idx="426">
                        <c:v>8.0830604139084158E-3</c:v>
                      </c:pt>
                      <c:pt idx="427">
                        <c:v>2.3501762632197653E-3</c:v>
                      </c:pt>
                      <c:pt idx="428">
                        <c:v>-1.655058271843188E-3</c:v>
                      </c:pt>
                      <c:pt idx="429">
                        <c:v>6.2167576155279219E-3</c:v>
                      </c:pt>
                      <c:pt idx="430">
                        <c:v>3.6383606782453572E-3</c:v>
                      </c:pt>
                      <c:pt idx="431">
                        <c:v>2.8317373461012416E-2</c:v>
                      </c:pt>
                      <c:pt idx="432">
                        <c:v>-1.4833045097778301E-2</c:v>
                      </c:pt>
                      <c:pt idx="433">
                        <c:v>2.5656606576193062E-3</c:v>
                      </c:pt>
                      <c:pt idx="434">
                        <c:v>-1.8856488652434582E-3</c:v>
                      </c:pt>
                      <c:pt idx="435">
                        <c:v>-1.2414816813980186E-2</c:v>
                      </c:pt>
                      <c:pt idx="436">
                        <c:v>2.5073444011750955E-2</c:v>
                      </c:pt>
                      <c:pt idx="437">
                        <c:v>2.1594241535590572E-2</c:v>
                      </c:pt>
                      <c:pt idx="438">
                        <c:v>9.0683716075155678E-3</c:v>
                      </c:pt>
                      <c:pt idx="439">
                        <c:v>2.3016745328764483E-2</c:v>
                      </c:pt>
                      <c:pt idx="440">
                        <c:v>-7.2047020160524956E-3</c:v>
                      </c:pt>
                      <c:pt idx="441">
                        <c:v>-1.6551021707300968E-3</c:v>
                      </c:pt>
                      <c:pt idx="442">
                        <c:v>5.1010648472867622E-3</c:v>
                      </c:pt>
                      <c:pt idx="443">
                        <c:v>-1.2687940112921946E-3</c:v>
                      </c:pt>
                      <c:pt idx="444">
                        <c:v>3.8747379787842179E-2</c:v>
                      </c:pt>
                      <c:pt idx="445">
                        <c:v>2.0668990399315083E-2</c:v>
                      </c:pt>
                      <c:pt idx="446">
                        <c:v>-2.4504223833203543E-2</c:v>
                      </c:pt>
                      <c:pt idx="447">
                        <c:v>7.1244318879744297E-3</c:v>
                      </c:pt>
                      <c:pt idx="448">
                        <c:v>1.201366020246371E-2</c:v>
                      </c:pt>
                      <c:pt idx="449">
                        <c:v>1.7535402229587375E-2</c:v>
                      </c:pt>
                      <c:pt idx="450">
                        <c:v>-9.3568636740495818E-3</c:v>
                      </c:pt>
                      <c:pt idx="451">
                        <c:v>-3.766140602582469E-3</c:v>
                      </c:pt>
                      <c:pt idx="452">
                        <c:v>1.2001200120001086E-4</c:v>
                      </c:pt>
                      <c:pt idx="453">
                        <c:v>1.9499610007799845E-2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D94D-414F-AD5E-1E54A52C39A0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'Kotacija Brent, Benzin i Dizel'!$G$4</c15:sqref>
                        </c15:formulaRef>
                      </c:ext>
                    </c:extLst>
                    <c:strCache>
                      <c:ptCount val="1"/>
                      <c:pt idx="0">
                        <c:v>Prem Unl 10ppm
 promjena apsolutna
($/mt)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6"/>
                  <c:spPr>
                    <a:solidFill>
                      <a:schemeClr val="accent6"/>
                    </a:solidFill>
                    <a:ln>
                      <a:noFill/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('Kotacija Brent, Benzin i Dizel'!$B$5:$B$761,'Kotacija Brent, Benzin i Dizel'!$B$763:$B$1593)</c15:sqref>
                        </c15:formulaRef>
                      </c:ext>
                    </c:extLst>
                    <c:numCache>
                      <c:formatCode>m/d/yyyy</c:formatCode>
                      <c:ptCount val="1588"/>
                      <c:pt idx="0">
                        <c:v>43832</c:v>
                      </c:pt>
                      <c:pt idx="1">
                        <c:v>43833</c:v>
                      </c:pt>
                      <c:pt idx="2">
                        <c:v>43836</c:v>
                      </c:pt>
                      <c:pt idx="3">
                        <c:v>43837</c:v>
                      </c:pt>
                      <c:pt idx="4">
                        <c:v>43838</c:v>
                      </c:pt>
                      <c:pt idx="5">
                        <c:v>43839</c:v>
                      </c:pt>
                      <c:pt idx="6">
                        <c:v>43840</c:v>
                      </c:pt>
                      <c:pt idx="7">
                        <c:v>43843</c:v>
                      </c:pt>
                      <c:pt idx="8">
                        <c:v>43844</c:v>
                      </c:pt>
                      <c:pt idx="9">
                        <c:v>43845</c:v>
                      </c:pt>
                      <c:pt idx="10">
                        <c:v>43846</c:v>
                      </c:pt>
                      <c:pt idx="11">
                        <c:v>43847</c:v>
                      </c:pt>
                      <c:pt idx="12">
                        <c:v>43850</c:v>
                      </c:pt>
                      <c:pt idx="13">
                        <c:v>43851</c:v>
                      </c:pt>
                      <c:pt idx="14">
                        <c:v>43852</c:v>
                      </c:pt>
                      <c:pt idx="15">
                        <c:v>43853</c:v>
                      </c:pt>
                      <c:pt idx="16">
                        <c:v>43854</c:v>
                      </c:pt>
                      <c:pt idx="17">
                        <c:v>43857</c:v>
                      </c:pt>
                      <c:pt idx="18">
                        <c:v>43858</c:v>
                      </c:pt>
                      <c:pt idx="19">
                        <c:v>43859</c:v>
                      </c:pt>
                      <c:pt idx="20">
                        <c:v>43860</c:v>
                      </c:pt>
                      <c:pt idx="21">
                        <c:v>43861</c:v>
                      </c:pt>
                      <c:pt idx="22">
                        <c:v>43864</c:v>
                      </c:pt>
                      <c:pt idx="23">
                        <c:v>43865</c:v>
                      </c:pt>
                      <c:pt idx="24">
                        <c:v>43866</c:v>
                      </c:pt>
                      <c:pt idx="25">
                        <c:v>43867</c:v>
                      </c:pt>
                      <c:pt idx="26">
                        <c:v>43868</c:v>
                      </c:pt>
                      <c:pt idx="27">
                        <c:v>43871</c:v>
                      </c:pt>
                      <c:pt idx="28">
                        <c:v>43872</c:v>
                      </c:pt>
                      <c:pt idx="29">
                        <c:v>43873</c:v>
                      </c:pt>
                      <c:pt idx="30">
                        <c:v>43874</c:v>
                      </c:pt>
                      <c:pt idx="31">
                        <c:v>43875</c:v>
                      </c:pt>
                      <c:pt idx="32">
                        <c:v>43878</c:v>
                      </c:pt>
                      <c:pt idx="33">
                        <c:v>43879</c:v>
                      </c:pt>
                      <c:pt idx="34">
                        <c:v>43880</c:v>
                      </c:pt>
                      <c:pt idx="35">
                        <c:v>43881</c:v>
                      </c:pt>
                      <c:pt idx="36">
                        <c:v>43882</c:v>
                      </c:pt>
                      <c:pt idx="37">
                        <c:v>43885</c:v>
                      </c:pt>
                      <c:pt idx="38">
                        <c:v>43886</c:v>
                      </c:pt>
                      <c:pt idx="39">
                        <c:v>43887</c:v>
                      </c:pt>
                      <c:pt idx="40">
                        <c:v>43888</c:v>
                      </c:pt>
                      <c:pt idx="41">
                        <c:v>43889</c:v>
                      </c:pt>
                      <c:pt idx="42">
                        <c:v>43892</c:v>
                      </c:pt>
                      <c:pt idx="43">
                        <c:v>43893</c:v>
                      </c:pt>
                      <c:pt idx="44">
                        <c:v>43894</c:v>
                      </c:pt>
                      <c:pt idx="45">
                        <c:v>43895</c:v>
                      </c:pt>
                      <c:pt idx="46">
                        <c:v>43896</c:v>
                      </c:pt>
                      <c:pt idx="47">
                        <c:v>43899</c:v>
                      </c:pt>
                      <c:pt idx="48">
                        <c:v>43900</c:v>
                      </c:pt>
                      <c:pt idx="49">
                        <c:v>43901</c:v>
                      </c:pt>
                      <c:pt idx="50">
                        <c:v>43902</c:v>
                      </c:pt>
                      <c:pt idx="51">
                        <c:v>43903</c:v>
                      </c:pt>
                      <c:pt idx="52">
                        <c:v>43906</c:v>
                      </c:pt>
                      <c:pt idx="53">
                        <c:v>43907</c:v>
                      </c:pt>
                      <c:pt idx="54">
                        <c:v>43908</c:v>
                      </c:pt>
                      <c:pt idx="55">
                        <c:v>43909</c:v>
                      </c:pt>
                      <c:pt idx="56">
                        <c:v>43910</c:v>
                      </c:pt>
                      <c:pt idx="57">
                        <c:v>43913</c:v>
                      </c:pt>
                      <c:pt idx="58">
                        <c:v>43914</c:v>
                      </c:pt>
                      <c:pt idx="59">
                        <c:v>43915</c:v>
                      </c:pt>
                      <c:pt idx="60">
                        <c:v>43916</c:v>
                      </c:pt>
                      <c:pt idx="61">
                        <c:v>43917</c:v>
                      </c:pt>
                      <c:pt idx="62">
                        <c:v>43920</c:v>
                      </c:pt>
                      <c:pt idx="63">
                        <c:v>43921</c:v>
                      </c:pt>
                      <c:pt idx="64">
                        <c:v>43922</c:v>
                      </c:pt>
                      <c:pt idx="65">
                        <c:v>43923</c:v>
                      </c:pt>
                      <c:pt idx="66">
                        <c:v>43924</c:v>
                      </c:pt>
                      <c:pt idx="67">
                        <c:v>43927</c:v>
                      </c:pt>
                      <c:pt idx="68">
                        <c:v>43928</c:v>
                      </c:pt>
                      <c:pt idx="69">
                        <c:v>43929</c:v>
                      </c:pt>
                      <c:pt idx="70">
                        <c:v>43930</c:v>
                      </c:pt>
                      <c:pt idx="71">
                        <c:v>43935</c:v>
                      </c:pt>
                      <c:pt idx="72">
                        <c:v>43936</c:v>
                      </c:pt>
                      <c:pt idx="73">
                        <c:v>43937</c:v>
                      </c:pt>
                      <c:pt idx="74">
                        <c:v>43938</c:v>
                      </c:pt>
                      <c:pt idx="75">
                        <c:v>43941</c:v>
                      </c:pt>
                      <c:pt idx="76">
                        <c:v>43942</c:v>
                      </c:pt>
                      <c:pt idx="77">
                        <c:v>43943</c:v>
                      </c:pt>
                      <c:pt idx="78">
                        <c:v>43944</c:v>
                      </c:pt>
                      <c:pt idx="79">
                        <c:v>43945</c:v>
                      </c:pt>
                      <c:pt idx="80">
                        <c:v>43948</c:v>
                      </c:pt>
                      <c:pt idx="81">
                        <c:v>43949</c:v>
                      </c:pt>
                      <c:pt idx="82">
                        <c:v>43950</c:v>
                      </c:pt>
                      <c:pt idx="83">
                        <c:v>43951</c:v>
                      </c:pt>
                      <c:pt idx="84">
                        <c:v>43952</c:v>
                      </c:pt>
                      <c:pt idx="85">
                        <c:v>43955</c:v>
                      </c:pt>
                      <c:pt idx="86">
                        <c:v>43956</c:v>
                      </c:pt>
                      <c:pt idx="87">
                        <c:v>43957</c:v>
                      </c:pt>
                      <c:pt idx="88">
                        <c:v>43958</c:v>
                      </c:pt>
                      <c:pt idx="89">
                        <c:v>43962</c:v>
                      </c:pt>
                      <c:pt idx="90">
                        <c:v>43963</c:v>
                      </c:pt>
                      <c:pt idx="91">
                        <c:v>43964</c:v>
                      </c:pt>
                      <c:pt idx="92">
                        <c:v>43965</c:v>
                      </c:pt>
                      <c:pt idx="93">
                        <c:v>43966</c:v>
                      </c:pt>
                      <c:pt idx="94">
                        <c:v>43969</c:v>
                      </c:pt>
                      <c:pt idx="95">
                        <c:v>43970</c:v>
                      </c:pt>
                      <c:pt idx="96">
                        <c:v>43971</c:v>
                      </c:pt>
                      <c:pt idx="97">
                        <c:v>43972</c:v>
                      </c:pt>
                      <c:pt idx="98">
                        <c:v>43973</c:v>
                      </c:pt>
                      <c:pt idx="99">
                        <c:v>43977</c:v>
                      </c:pt>
                      <c:pt idx="100">
                        <c:v>43978</c:v>
                      </c:pt>
                      <c:pt idx="101">
                        <c:v>43979</c:v>
                      </c:pt>
                      <c:pt idx="102">
                        <c:v>43980</c:v>
                      </c:pt>
                      <c:pt idx="103">
                        <c:v>43983</c:v>
                      </c:pt>
                      <c:pt idx="104">
                        <c:v>43984</c:v>
                      </c:pt>
                      <c:pt idx="105">
                        <c:v>43985</c:v>
                      </c:pt>
                      <c:pt idx="106">
                        <c:v>43986</c:v>
                      </c:pt>
                      <c:pt idx="107">
                        <c:v>43987</c:v>
                      </c:pt>
                      <c:pt idx="108">
                        <c:v>43990</c:v>
                      </c:pt>
                      <c:pt idx="109">
                        <c:v>43991</c:v>
                      </c:pt>
                      <c:pt idx="110">
                        <c:v>43992</c:v>
                      </c:pt>
                      <c:pt idx="111">
                        <c:v>43993</c:v>
                      </c:pt>
                      <c:pt idx="112">
                        <c:v>43994</c:v>
                      </c:pt>
                      <c:pt idx="113">
                        <c:v>43997</c:v>
                      </c:pt>
                      <c:pt idx="114">
                        <c:v>43998</c:v>
                      </c:pt>
                      <c:pt idx="115">
                        <c:v>43999</c:v>
                      </c:pt>
                      <c:pt idx="116">
                        <c:v>44000</c:v>
                      </c:pt>
                      <c:pt idx="117">
                        <c:v>44001</c:v>
                      </c:pt>
                      <c:pt idx="118">
                        <c:v>44004</c:v>
                      </c:pt>
                      <c:pt idx="119">
                        <c:v>44005</c:v>
                      </c:pt>
                      <c:pt idx="120">
                        <c:v>44006</c:v>
                      </c:pt>
                      <c:pt idx="121">
                        <c:v>44007</c:v>
                      </c:pt>
                      <c:pt idx="122">
                        <c:v>44008</c:v>
                      </c:pt>
                      <c:pt idx="123">
                        <c:v>44011</c:v>
                      </c:pt>
                      <c:pt idx="124">
                        <c:v>44012</c:v>
                      </c:pt>
                      <c:pt idx="125">
                        <c:v>44013</c:v>
                      </c:pt>
                      <c:pt idx="126">
                        <c:v>44014</c:v>
                      </c:pt>
                      <c:pt idx="127">
                        <c:v>44015</c:v>
                      </c:pt>
                      <c:pt idx="128">
                        <c:v>44018</c:v>
                      </c:pt>
                      <c:pt idx="129">
                        <c:v>44019</c:v>
                      </c:pt>
                      <c:pt idx="130">
                        <c:v>44020</c:v>
                      </c:pt>
                      <c:pt idx="131">
                        <c:v>44021</c:v>
                      </c:pt>
                      <c:pt idx="132">
                        <c:v>44022</c:v>
                      </c:pt>
                      <c:pt idx="133">
                        <c:v>44025</c:v>
                      </c:pt>
                      <c:pt idx="134">
                        <c:v>44026</c:v>
                      </c:pt>
                      <c:pt idx="135">
                        <c:v>44027</c:v>
                      </c:pt>
                      <c:pt idx="136">
                        <c:v>44028</c:v>
                      </c:pt>
                      <c:pt idx="137">
                        <c:v>44029</c:v>
                      </c:pt>
                      <c:pt idx="138">
                        <c:v>44032</c:v>
                      </c:pt>
                      <c:pt idx="139">
                        <c:v>44033</c:v>
                      </c:pt>
                      <c:pt idx="140">
                        <c:v>44034</c:v>
                      </c:pt>
                      <c:pt idx="141">
                        <c:v>44035</c:v>
                      </c:pt>
                      <c:pt idx="142">
                        <c:v>44036</c:v>
                      </c:pt>
                      <c:pt idx="143">
                        <c:v>44039</c:v>
                      </c:pt>
                      <c:pt idx="144">
                        <c:v>44040</c:v>
                      </c:pt>
                      <c:pt idx="145">
                        <c:v>44041</c:v>
                      </c:pt>
                      <c:pt idx="146">
                        <c:v>44042</c:v>
                      </c:pt>
                      <c:pt idx="147">
                        <c:v>44043</c:v>
                      </c:pt>
                      <c:pt idx="148">
                        <c:v>44046</c:v>
                      </c:pt>
                      <c:pt idx="149">
                        <c:v>44047</c:v>
                      </c:pt>
                      <c:pt idx="150">
                        <c:v>44048</c:v>
                      </c:pt>
                      <c:pt idx="151">
                        <c:v>44049</c:v>
                      </c:pt>
                      <c:pt idx="152">
                        <c:v>44050</c:v>
                      </c:pt>
                      <c:pt idx="153">
                        <c:v>44053</c:v>
                      </c:pt>
                      <c:pt idx="154">
                        <c:v>44054</c:v>
                      </c:pt>
                      <c:pt idx="155">
                        <c:v>44055</c:v>
                      </c:pt>
                      <c:pt idx="156">
                        <c:v>44056</c:v>
                      </c:pt>
                      <c:pt idx="157">
                        <c:v>44057</c:v>
                      </c:pt>
                      <c:pt idx="158">
                        <c:v>44060</c:v>
                      </c:pt>
                      <c:pt idx="159">
                        <c:v>44061</c:v>
                      </c:pt>
                      <c:pt idx="160">
                        <c:v>44062</c:v>
                      </c:pt>
                      <c:pt idx="161">
                        <c:v>44063</c:v>
                      </c:pt>
                      <c:pt idx="162">
                        <c:v>44064</c:v>
                      </c:pt>
                      <c:pt idx="163">
                        <c:v>44067</c:v>
                      </c:pt>
                      <c:pt idx="164">
                        <c:v>44068</c:v>
                      </c:pt>
                      <c:pt idx="165">
                        <c:v>44069</c:v>
                      </c:pt>
                      <c:pt idx="166">
                        <c:v>44070</c:v>
                      </c:pt>
                      <c:pt idx="167">
                        <c:v>44071</c:v>
                      </c:pt>
                      <c:pt idx="168">
                        <c:v>44075</c:v>
                      </c:pt>
                      <c:pt idx="169">
                        <c:v>44076</c:v>
                      </c:pt>
                      <c:pt idx="170">
                        <c:v>44077</c:v>
                      </c:pt>
                      <c:pt idx="171">
                        <c:v>44078</c:v>
                      </c:pt>
                      <c:pt idx="172">
                        <c:v>44081</c:v>
                      </c:pt>
                      <c:pt idx="173">
                        <c:v>44082</c:v>
                      </c:pt>
                      <c:pt idx="174">
                        <c:v>44083</c:v>
                      </c:pt>
                      <c:pt idx="175">
                        <c:v>44084</c:v>
                      </c:pt>
                      <c:pt idx="176">
                        <c:v>44085</c:v>
                      </c:pt>
                      <c:pt idx="177">
                        <c:v>44088</c:v>
                      </c:pt>
                      <c:pt idx="178">
                        <c:v>44089</c:v>
                      </c:pt>
                      <c:pt idx="179">
                        <c:v>44090</c:v>
                      </c:pt>
                      <c:pt idx="180">
                        <c:v>44091</c:v>
                      </c:pt>
                      <c:pt idx="181">
                        <c:v>44092</c:v>
                      </c:pt>
                      <c:pt idx="182">
                        <c:v>44095</c:v>
                      </c:pt>
                      <c:pt idx="183">
                        <c:v>44096</c:v>
                      </c:pt>
                      <c:pt idx="184">
                        <c:v>44097</c:v>
                      </c:pt>
                      <c:pt idx="185">
                        <c:v>44098</c:v>
                      </c:pt>
                      <c:pt idx="186">
                        <c:v>44099</c:v>
                      </c:pt>
                      <c:pt idx="187">
                        <c:v>44102</c:v>
                      </c:pt>
                      <c:pt idx="188">
                        <c:v>44103</c:v>
                      </c:pt>
                      <c:pt idx="189">
                        <c:v>44104</c:v>
                      </c:pt>
                      <c:pt idx="190">
                        <c:v>44105</c:v>
                      </c:pt>
                      <c:pt idx="191">
                        <c:v>44106</c:v>
                      </c:pt>
                      <c:pt idx="192">
                        <c:v>44109</c:v>
                      </c:pt>
                      <c:pt idx="193">
                        <c:v>44110</c:v>
                      </c:pt>
                      <c:pt idx="194">
                        <c:v>44111</c:v>
                      </c:pt>
                      <c:pt idx="195">
                        <c:v>44112</c:v>
                      </c:pt>
                      <c:pt idx="196">
                        <c:v>44113</c:v>
                      </c:pt>
                      <c:pt idx="197">
                        <c:v>44116</c:v>
                      </c:pt>
                      <c:pt idx="198">
                        <c:v>44117</c:v>
                      </c:pt>
                      <c:pt idx="199">
                        <c:v>44118</c:v>
                      </c:pt>
                      <c:pt idx="200">
                        <c:v>44119</c:v>
                      </c:pt>
                      <c:pt idx="201">
                        <c:v>44120</c:v>
                      </c:pt>
                      <c:pt idx="202">
                        <c:v>44123</c:v>
                      </c:pt>
                      <c:pt idx="203">
                        <c:v>44124</c:v>
                      </c:pt>
                      <c:pt idx="204">
                        <c:v>44125</c:v>
                      </c:pt>
                      <c:pt idx="205">
                        <c:v>44126</c:v>
                      </c:pt>
                      <c:pt idx="206">
                        <c:v>44127</c:v>
                      </c:pt>
                      <c:pt idx="207">
                        <c:v>44130</c:v>
                      </c:pt>
                      <c:pt idx="208">
                        <c:v>44131</c:v>
                      </c:pt>
                      <c:pt idx="209">
                        <c:v>44132</c:v>
                      </c:pt>
                      <c:pt idx="210">
                        <c:v>44133</c:v>
                      </c:pt>
                      <c:pt idx="211">
                        <c:v>44134</c:v>
                      </c:pt>
                      <c:pt idx="212">
                        <c:v>44137</c:v>
                      </c:pt>
                      <c:pt idx="213">
                        <c:v>44138</c:v>
                      </c:pt>
                      <c:pt idx="214">
                        <c:v>44139</c:v>
                      </c:pt>
                      <c:pt idx="215">
                        <c:v>44140</c:v>
                      </c:pt>
                      <c:pt idx="216">
                        <c:v>44141</c:v>
                      </c:pt>
                      <c:pt idx="217">
                        <c:v>44144</c:v>
                      </c:pt>
                      <c:pt idx="218">
                        <c:v>44145</c:v>
                      </c:pt>
                      <c:pt idx="219">
                        <c:v>44146</c:v>
                      </c:pt>
                      <c:pt idx="220">
                        <c:v>44147</c:v>
                      </c:pt>
                      <c:pt idx="221">
                        <c:v>44148</c:v>
                      </c:pt>
                      <c:pt idx="222">
                        <c:v>44151</c:v>
                      </c:pt>
                      <c:pt idx="223">
                        <c:v>44152</c:v>
                      </c:pt>
                      <c:pt idx="224">
                        <c:v>44153</c:v>
                      </c:pt>
                      <c:pt idx="225">
                        <c:v>44154</c:v>
                      </c:pt>
                      <c:pt idx="226">
                        <c:v>44155</c:v>
                      </c:pt>
                      <c:pt idx="227">
                        <c:v>44158</c:v>
                      </c:pt>
                      <c:pt idx="228">
                        <c:v>44159</c:v>
                      </c:pt>
                      <c:pt idx="229">
                        <c:v>44160</c:v>
                      </c:pt>
                      <c:pt idx="230">
                        <c:v>44161</c:v>
                      </c:pt>
                      <c:pt idx="231">
                        <c:v>44162</c:v>
                      </c:pt>
                      <c:pt idx="232">
                        <c:v>44165</c:v>
                      </c:pt>
                      <c:pt idx="233">
                        <c:v>44166</c:v>
                      </c:pt>
                      <c:pt idx="234">
                        <c:v>44167</c:v>
                      </c:pt>
                      <c:pt idx="235">
                        <c:v>44168</c:v>
                      </c:pt>
                      <c:pt idx="236">
                        <c:v>44169</c:v>
                      </c:pt>
                      <c:pt idx="237">
                        <c:v>44172</c:v>
                      </c:pt>
                      <c:pt idx="238">
                        <c:v>44173</c:v>
                      </c:pt>
                      <c:pt idx="239">
                        <c:v>44174</c:v>
                      </c:pt>
                      <c:pt idx="240">
                        <c:v>44175</c:v>
                      </c:pt>
                      <c:pt idx="241">
                        <c:v>44176</c:v>
                      </c:pt>
                      <c:pt idx="242">
                        <c:v>44179</c:v>
                      </c:pt>
                      <c:pt idx="243">
                        <c:v>44180</c:v>
                      </c:pt>
                      <c:pt idx="244">
                        <c:v>44181</c:v>
                      </c:pt>
                      <c:pt idx="245">
                        <c:v>44182</c:v>
                      </c:pt>
                      <c:pt idx="246">
                        <c:v>44183</c:v>
                      </c:pt>
                      <c:pt idx="247">
                        <c:v>44186</c:v>
                      </c:pt>
                      <c:pt idx="248">
                        <c:v>44187</c:v>
                      </c:pt>
                      <c:pt idx="249">
                        <c:v>44188</c:v>
                      </c:pt>
                      <c:pt idx="250">
                        <c:v>44189</c:v>
                      </c:pt>
                      <c:pt idx="251">
                        <c:v>44194</c:v>
                      </c:pt>
                      <c:pt idx="252">
                        <c:v>44195</c:v>
                      </c:pt>
                      <c:pt idx="253">
                        <c:v>44196</c:v>
                      </c:pt>
                      <c:pt idx="254">
                        <c:v>44200</c:v>
                      </c:pt>
                      <c:pt idx="255">
                        <c:v>44201</c:v>
                      </c:pt>
                      <c:pt idx="256">
                        <c:v>44202</c:v>
                      </c:pt>
                      <c:pt idx="257">
                        <c:v>44203</c:v>
                      </c:pt>
                      <c:pt idx="258">
                        <c:v>44204</c:v>
                      </c:pt>
                      <c:pt idx="259">
                        <c:v>44207</c:v>
                      </c:pt>
                      <c:pt idx="260">
                        <c:v>44208</c:v>
                      </c:pt>
                      <c:pt idx="261">
                        <c:v>44209</c:v>
                      </c:pt>
                      <c:pt idx="262">
                        <c:v>44210</c:v>
                      </c:pt>
                      <c:pt idx="263">
                        <c:v>44211</c:v>
                      </c:pt>
                      <c:pt idx="264">
                        <c:v>44214</c:v>
                      </c:pt>
                      <c:pt idx="265">
                        <c:v>44215</c:v>
                      </c:pt>
                      <c:pt idx="266">
                        <c:v>44216</c:v>
                      </c:pt>
                      <c:pt idx="267">
                        <c:v>44217</c:v>
                      </c:pt>
                      <c:pt idx="268">
                        <c:v>44218</c:v>
                      </c:pt>
                      <c:pt idx="269">
                        <c:v>44221</c:v>
                      </c:pt>
                      <c:pt idx="270">
                        <c:v>44222</c:v>
                      </c:pt>
                      <c:pt idx="271">
                        <c:v>44223</c:v>
                      </c:pt>
                      <c:pt idx="272">
                        <c:v>44224</c:v>
                      </c:pt>
                      <c:pt idx="273">
                        <c:v>44225</c:v>
                      </c:pt>
                      <c:pt idx="274">
                        <c:v>44228</c:v>
                      </c:pt>
                      <c:pt idx="275">
                        <c:v>44229</c:v>
                      </c:pt>
                      <c:pt idx="276">
                        <c:v>44230</c:v>
                      </c:pt>
                      <c:pt idx="277">
                        <c:v>44231</c:v>
                      </c:pt>
                      <c:pt idx="278">
                        <c:v>44232</c:v>
                      </c:pt>
                      <c:pt idx="279">
                        <c:v>44235</c:v>
                      </c:pt>
                      <c:pt idx="280">
                        <c:v>44236</c:v>
                      </c:pt>
                      <c:pt idx="281">
                        <c:v>44237</c:v>
                      </c:pt>
                      <c:pt idx="282">
                        <c:v>44238</c:v>
                      </c:pt>
                      <c:pt idx="283">
                        <c:v>44239</c:v>
                      </c:pt>
                      <c:pt idx="284">
                        <c:v>44242</c:v>
                      </c:pt>
                      <c:pt idx="285">
                        <c:v>44243</c:v>
                      </c:pt>
                      <c:pt idx="286">
                        <c:v>44244</c:v>
                      </c:pt>
                      <c:pt idx="287">
                        <c:v>44245</c:v>
                      </c:pt>
                      <c:pt idx="288">
                        <c:v>44246</c:v>
                      </c:pt>
                      <c:pt idx="289">
                        <c:v>44249</c:v>
                      </c:pt>
                      <c:pt idx="290">
                        <c:v>44250</c:v>
                      </c:pt>
                      <c:pt idx="291">
                        <c:v>44251</c:v>
                      </c:pt>
                      <c:pt idx="292">
                        <c:v>44252</c:v>
                      </c:pt>
                      <c:pt idx="293">
                        <c:v>44253</c:v>
                      </c:pt>
                      <c:pt idx="294">
                        <c:v>44256</c:v>
                      </c:pt>
                      <c:pt idx="295">
                        <c:v>44257</c:v>
                      </c:pt>
                      <c:pt idx="296">
                        <c:v>44258</c:v>
                      </c:pt>
                      <c:pt idx="297">
                        <c:v>44259</c:v>
                      </c:pt>
                      <c:pt idx="298">
                        <c:v>44260</c:v>
                      </c:pt>
                      <c:pt idx="299">
                        <c:v>44263</c:v>
                      </c:pt>
                      <c:pt idx="300">
                        <c:v>44264</c:v>
                      </c:pt>
                      <c:pt idx="301">
                        <c:v>44265</c:v>
                      </c:pt>
                      <c:pt idx="302">
                        <c:v>44266</c:v>
                      </c:pt>
                      <c:pt idx="303">
                        <c:v>44267</c:v>
                      </c:pt>
                      <c:pt idx="304">
                        <c:v>44270</c:v>
                      </c:pt>
                      <c:pt idx="305">
                        <c:v>44271</c:v>
                      </c:pt>
                      <c:pt idx="306">
                        <c:v>44272</c:v>
                      </c:pt>
                      <c:pt idx="307">
                        <c:v>44273</c:v>
                      </c:pt>
                      <c:pt idx="308">
                        <c:v>44274</c:v>
                      </c:pt>
                      <c:pt idx="309">
                        <c:v>44277</c:v>
                      </c:pt>
                      <c:pt idx="310">
                        <c:v>44278</c:v>
                      </c:pt>
                      <c:pt idx="311">
                        <c:v>44279</c:v>
                      </c:pt>
                      <c:pt idx="312">
                        <c:v>44280</c:v>
                      </c:pt>
                      <c:pt idx="313">
                        <c:v>44281</c:v>
                      </c:pt>
                      <c:pt idx="314">
                        <c:v>44284</c:v>
                      </c:pt>
                      <c:pt idx="315">
                        <c:v>44285</c:v>
                      </c:pt>
                      <c:pt idx="316">
                        <c:v>44286</c:v>
                      </c:pt>
                      <c:pt idx="317">
                        <c:v>44287</c:v>
                      </c:pt>
                      <c:pt idx="318">
                        <c:v>44292</c:v>
                      </c:pt>
                      <c:pt idx="319">
                        <c:v>44293</c:v>
                      </c:pt>
                      <c:pt idx="320">
                        <c:v>44294</c:v>
                      </c:pt>
                      <c:pt idx="321">
                        <c:v>44295</c:v>
                      </c:pt>
                      <c:pt idx="322">
                        <c:v>44298</c:v>
                      </c:pt>
                      <c:pt idx="323">
                        <c:v>44299</c:v>
                      </c:pt>
                      <c:pt idx="324">
                        <c:v>44300</c:v>
                      </c:pt>
                      <c:pt idx="325">
                        <c:v>44301</c:v>
                      </c:pt>
                      <c:pt idx="326">
                        <c:v>44302</c:v>
                      </c:pt>
                      <c:pt idx="327">
                        <c:v>44305</c:v>
                      </c:pt>
                      <c:pt idx="328">
                        <c:v>44306</c:v>
                      </c:pt>
                      <c:pt idx="329">
                        <c:v>44307</c:v>
                      </c:pt>
                      <c:pt idx="330">
                        <c:v>44308</c:v>
                      </c:pt>
                      <c:pt idx="331">
                        <c:v>44309</c:v>
                      </c:pt>
                      <c:pt idx="332">
                        <c:v>44312</c:v>
                      </c:pt>
                      <c:pt idx="333">
                        <c:v>44313</c:v>
                      </c:pt>
                      <c:pt idx="334">
                        <c:v>44314</c:v>
                      </c:pt>
                      <c:pt idx="335">
                        <c:v>44315</c:v>
                      </c:pt>
                      <c:pt idx="336">
                        <c:v>44316</c:v>
                      </c:pt>
                      <c:pt idx="337">
                        <c:v>44320</c:v>
                      </c:pt>
                      <c:pt idx="338">
                        <c:v>44321</c:v>
                      </c:pt>
                      <c:pt idx="339">
                        <c:v>44322</c:v>
                      </c:pt>
                      <c:pt idx="340">
                        <c:v>44323</c:v>
                      </c:pt>
                      <c:pt idx="341">
                        <c:v>44326</c:v>
                      </c:pt>
                      <c:pt idx="342">
                        <c:v>44327</c:v>
                      </c:pt>
                      <c:pt idx="343">
                        <c:v>44328</c:v>
                      </c:pt>
                      <c:pt idx="344">
                        <c:v>44329</c:v>
                      </c:pt>
                      <c:pt idx="345">
                        <c:v>44330</c:v>
                      </c:pt>
                      <c:pt idx="346">
                        <c:v>44333</c:v>
                      </c:pt>
                      <c:pt idx="347">
                        <c:v>44334</c:v>
                      </c:pt>
                      <c:pt idx="348">
                        <c:v>44335</c:v>
                      </c:pt>
                      <c:pt idx="349">
                        <c:v>44336</c:v>
                      </c:pt>
                      <c:pt idx="350">
                        <c:v>44337</c:v>
                      </c:pt>
                      <c:pt idx="351">
                        <c:v>44340</c:v>
                      </c:pt>
                      <c:pt idx="352">
                        <c:v>44341</c:v>
                      </c:pt>
                      <c:pt idx="353">
                        <c:v>44342</c:v>
                      </c:pt>
                      <c:pt idx="354">
                        <c:v>44343</c:v>
                      </c:pt>
                      <c:pt idx="355">
                        <c:v>44344</c:v>
                      </c:pt>
                      <c:pt idx="356">
                        <c:v>44348</c:v>
                      </c:pt>
                      <c:pt idx="357">
                        <c:v>44349</c:v>
                      </c:pt>
                      <c:pt idx="358">
                        <c:v>44350</c:v>
                      </c:pt>
                      <c:pt idx="359">
                        <c:v>44351</c:v>
                      </c:pt>
                      <c:pt idx="360">
                        <c:v>44354</c:v>
                      </c:pt>
                      <c:pt idx="361">
                        <c:v>44355</c:v>
                      </c:pt>
                      <c:pt idx="362">
                        <c:v>44356</c:v>
                      </c:pt>
                      <c:pt idx="363">
                        <c:v>44357</c:v>
                      </c:pt>
                      <c:pt idx="364">
                        <c:v>44358</c:v>
                      </c:pt>
                      <c:pt idx="365">
                        <c:v>44361</c:v>
                      </c:pt>
                      <c:pt idx="366">
                        <c:v>44362</c:v>
                      </c:pt>
                      <c:pt idx="367">
                        <c:v>44363</c:v>
                      </c:pt>
                      <c:pt idx="368">
                        <c:v>44364</c:v>
                      </c:pt>
                      <c:pt idx="369">
                        <c:v>44365</c:v>
                      </c:pt>
                      <c:pt idx="370">
                        <c:v>44368</c:v>
                      </c:pt>
                      <c:pt idx="371">
                        <c:v>44369</c:v>
                      </c:pt>
                      <c:pt idx="372">
                        <c:v>44370</c:v>
                      </c:pt>
                      <c:pt idx="373">
                        <c:v>44371</c:v>
                      </c:pt>
                      <c:pt idx="374">
                        <c:v>44372</c:v>
                      </c:pt>
                      <c:pt idx="375">
                        <c:v>44375</c:v>
                      </c:pt>
                      <c:pt idx="376">
                        <c:v>44376</c:v>
                      </c:pt>
                      <c:pt idx="377">
                        <c:v>44377</c:v>
                      </c:pt>
                      <c:pt idx="378">
                        <c:v>44378</c:v>
                      </c:pt>
                      <c:pt idx="379">
                        <c:v>44379</c:v>
                      </c:pt>
                      <c:pt idx="380">
                        <c:v>44382</c:v>
                      </c:pt>
                      <c:pt idx="381">
                        <c:v>44383</c:v>
                      </c:pt>
                      <c:pt idx="382">
                        <c:v>44384</c:v>
                      </c:pt>
                      <c:pt idx="383">
                        <c:v>44385</c:v>
                      </c:pt>
                      <c:pt idx="384">
                        <c:v>44386</c:v>
                      </c:pt>
                      <c:pt idx="385">
                        <c:v>44389</c:v>
                      </c:pt>
                      <c:pt idx="386">
                        <c:v>44390</c:v>
                      </c:pt>
                      <c:pt idx="387">
                        <c:v>44391</c:v>
                      </c:pt>
                      <c:pt idx="388">
                        <c:v>44392</c:v>
                      </c:pt>
                      <c:pt idx="389">
                        <c:v>44393</c:v>
                      </c:pt>
                      <c:pt idx="390">
                        <c:v>44396</c:v>
                      </c:pt>
                      <c:pt idx="391">
                        <c:v>44397</c:v>
                      </c:pt>
                      <c:pt idx="392">
                        <c:v>44398</c:v>
                      </c:pt>
                      <c:pt idx="393">
                        <c:v>44399</c:v>
                      </c:pt>
                      <c:pt idx="394">
                        <c:v>44400</c:v>
                      </c:pt>
                      <c:pt idx="395">
                        <c:v>44403</c:v>
                      </c:pt>
                      <c:pt idx="396">
                        <c:v>44404</c:v>
                      </c:pt>
                      <c:pt idx="397">
                        <c:v>44405</c:v>
                      </c:pt>
                      <c:pt idx="398">
                        <c:v>44406</c:v>
                      </c:pt>
                      <c:pt idx="399">
                        <c:v>44407</c:v>
                      </c:pt>
                      <c:pt idx="400">
                        <c:v>44410</c:v>
                      </c:pt>
                      <c:pt idx="401">
                        <c:v>44411</c:v>
                      </c:pt>
                      <c:pt idx="402">
                        <c:v>44412</c:v>
                      </c:pt>
                      <c:pt idx="403">
                        <c:v>44413</c:v>
                      </c:pt>
                      <c:pt idx="404">
                        <c:v>44414</c:v>
                      </c:pt>
                      <c:pt idx="405">
                        <c:v>44417</c:v>
                      </c:pt>
                      <c:pt idx="406">
                        <c:v>44418</c:v>
                      </c:pt>
                      <c:pt idx="407">
                        <c:v>44419</c:v>
                      </c:pt>
                      <c:pt idx="408">
                        <c:v>44420</c:v>
                      </c:pt>
                      <c:pt idx="409">
                        <c:v>44421</c:v>
                      </c:pt>
                      <c:pt idx="410">
                        <c:v>44424</c:v>
                      </c:pt>
                      <c:pt idx="411">
                        <c:v>44425</c:v>
                      </c:pt>
                      <c:pt idx="412">
                        <c:v>44426</c:v>
                      </c:pt>
                      <c:pt idx="413">
                        <c:v>44427</c:v>
                      </c:pt>
                      <c:pt idx="414">
                        <c:v>44428</c:v>
                      </c:pt>
                      <c:pt idx="415">
                        <c:v>44431</c:v>
                      </c:pt>
                      <c:pt idx="416">
                        <c:v>44432</c:v>
                      </c:pt>
                      <c:pt idx="417">
                        <c:v>44433</c:v>
                      </c:pt>
                      <c:pt idx="418">
                        <c:v>44434</c:v>
                      </c:pt>
                      <c:pt idx="419">
                        <c:v>44435</c:v>
                      </c:pt>
                      <c:pt idx="420">
                        <c:v>44439</c:v>
                      </c:pt>
                      <c:pt idx="421">
                        <c:v>44440</c:v>
                      </c:pt>
                      <c:pt idx="422">
                        <c:v>44441</c:v>
                      </c:pt>
                      <c:pt idx="423">
                        <c:v>44442</c:v>
                      </c:pt>
                      <c:pt idx="424">
                        <c:v>44445</c:v>
                      </c:pt>
                      <c:pt idx="425">
                        <c:v>44446</c:v>
                      </c:pt>
                      <c:pt idx="426">
                        <c:v>44447</c:v>
                      </c:pt>
                      <c:pt idx="427">
                        <c:v>44448</c:v>
                      </c:pt>
                      <c:pt idx="428">
                        <c:v>44449</c:v>
                      </c:pt>
                      <c:pt idx="429">
                        <c:v>44452</c:v>
                      </c:pt>
                      <c:pt idx="430">
                        <c:v>44453</c:v>
                      </c:pt>
                      <c:pt idx="431">
                        <c:v>44454</c:v>
                      </c:pt>
                      <c:pt idx="432">
                        <c:v>44455</c:v>
                      </c:pt>
                      <c:pt idx="433">
                        <c:v>44456</c:v>
                      </c:pt>
                      <c:pt idx="434">
                        <c:v>44459</c:v>
                      </c:pt>
                      <c:pt idx="435">
                        <c:v>44460</c:v>
                      </c:pt>
                      <c:pt idx="436">
                        <c:v>44461</c:v>
                      </c:pt>
                      <c:pt idx="437">
                        <c:v>44462</c:v>
                      </c:pt>
                      <c:pt idx="438">
                        <c:v>44463</c:v>
                      </c:pt>
                      <c:pt idx="439">
                        <c:v>44466</c:v>
                      </c:pt>
                      <c:pt idx="440">
                        <c:v>44467</c:v>
                      </c:pt>
                      <c:pt idx="441">
                        <c:v>44468</c:v>
                      </c:pt>
                      <c:pt idx="442">
                        <c:v>44469</c:v>
                      </c:pt>
                      <c:pt idx="443">
                        <c:v>44470</c:v>
                      </c:pt>
                      <c:pt idx="444">
                        <c:v>44473</c:v>
                      </c:pt>
                      <c:pt idx="445">
                        <c:v>44474</c:v>
                      </c:pt>
                      <c:pt idx="446">
                        <c:v>44475</c:v>
                      </c:pt>
                      <c:pt idx="447">
                        <c:v>44476</c:v>
                      </c:pt>
                      <c:pt idx="448">
                        <c:v>44477</c:v>
                      </c:pt>
                      <c:pt idx="449">
                        <c:v>44480</c:v>
                      </c:pt>
                      <c:pt idx="450">
                        <c:v>44481</c:v>
                      </c:pt>
                      <c:pt idx="451">
                        <c:v>44482</c:v>
                      </c:pt>
                      <c:pt idx="452">
                        <c:v>44483</c:v>
                      </c:pt>
                      <c:pt idx="453">
                        <c:v>44484</c:v>
                      </c:pt>
                      <c:pt idx="454">
                        <c:v>44487</c:v>
                      </c:pt>
                      <c:pt idx="455">
                        <c:v>44488</c:v>
                      </c:pt>
                      <c:pt idx="456">
                        <c:v>44489</c:v>
                      </c:pt>
                      <c:pt idx="457">
                        <c:v>44490</c:v>
                      </c:pt>
                      <c:pt idx="458">
                        <c:v>44491</c:v>
                      </c:pt>
                      <c:pt idx="459">
                        <c:v>44494</c:v>
                      </c:pt>
                      <c:pt idx="460">
                        <c:v>44495</c:v>
                      </c:pt>
                      <c:pt idx="461">
                        <c:v>44496</c:v>
                      </c:pt>
                      <c:pt idx="462">
                        <c:v>44497</c:v>
                      </c:pt>
                      <c:pt idx="463">
                        <c:v>44498</c:v>
                      </c:pt>
                      <c:pt idx="464">
                        <c:v>44501</c:v>
                      </c:pt>
                      <c:pt idx="465">
                        <c:v>44502</c:v>
                      </c:pt>
                      <c:pt idx="466">
                        <c:v>44503</c:v>
                      </c:pt>
                      <c:pt idx="467">
                        <c:v>44504</c:v>
                      </c:pt>
                      <c:pt idx="468">
                        <c:v>44505</c:v>
                      </c:pt>
                      <c:pt idx="469">
                        <c:v>44508</c:v>
                      </c:pt>
                      <c:pt idx="470">
                        <c:v>44509</c:v>
                      </c:pt>
                      <c:pt idx="471">
                        <c:v>44510</c:v>
                      </c:pt>
                      <c:pt idx="472">
                        <c:v>44511</c:v>
                      </c:pt>
                      <c:pt idx="473">
                        <c:v>44512</c:v>
                      </c:pt>
                      <c:pt idx="474">
                        <c:v>44515</c:v>
                      </c:pt>
                      <c:pt idx="475">
                        <c:v>44516</c:v>
                      </c:pt>
                      <c:pt idx="476">
                        <c:v>44517</c:v>
                      </c:pt>
                      <c:pt idx="477">
                        <c:v>44518</c:v>
                      </c:pt>
                      <c:pt idx="478">
                        <c:v>44519</c:v>
                      </c:pt>
                      <c:pt idx="479">
                        <c:v>44522</c:v>
                      </c:pt>
                      <c:pt idx="480">
                        <c:v>44523</c:v>
                      </c:pt>
                      <c:pt idx="481">
                        <c:v>44524</c:v>
                      </c:pt>
                      <c:pt idx="482">
                        <c:v>44525</c:v>
                      </c:pt>
                      <c:pt idx="483">
                        <c:v>44526</c:v>
                      </c:pt>
                      <c:pt idx="484">
                        <c:v>44529</c:v>
                      </c:pt>
                      <c:pt idx="485">
                        <c:v>44530</c:v>
                      </c:pt>
                      <c:pt idx="486">
                        <c:v>44531</c:v>
                      </c:pt>
                      <c:pt idx="487">
                        <c:v>44532</c:v>
                      </c:pt>
                      <c:pt idx="488">
                        <c:v>44533</c:v>
                      </c:pt>
                      <c:pt idx="489">
                        <c:v>44536</c:v>
                      </c:pt>
                      <c:pt idx="490">
                        <c:v>44537</c:v>
                      </c:pt>
                      <c:pt idx="491">
                        <c:v>44538</c:v>
                      </c:pt>
                      <c:pt idx="492">
                        <c:v>44539</c:v>
                      </c:pt>
                      <c:pt idx="493">
                        <c:v>44540</c:v>
                      </c:pt>
                      <c:pt idx="494">
                        <c:v>44543</c:v>
                      </c:pt>
                      <c:pt idx="495">
                        <c:v>44544</c:v>
                      </c:pt>
                      <c:pt idx="496">
                        <c:v>44545</c:v>
                      </c:pt>
                      <c:pt idx="497">
                        <c:v>44546</c:v>
                      </c:pt>
                      <c:pt idx="498">
                        <c:v>44547</c:v>
                      </c:pt>
                      <c:pt idx="499">
                        <c:v>44550</c:v>
                      </c:pt>
                      <c:pt idx="500">
                        <c:v>44551</c:v>
                      </c:pt>
                      <c:pt idx="501">
                        <c:v>44552</c:v>
                      </c:pt>
                      <c:pt idx="502">
                        <c:v>44553</c:v>
                      </c:pt>
                      <c:pt idx="503">
                        <c:v>44554</c:v>
                      </c:pt>
                      <c:pt idx="504">
                        <c:v>44559</c:v>
                      </c:pt>
                      <c:pt idx="505">
                        <c:v>44560</c:v>
                      </c:pt>
                      <c:pt idx="506">
                        <c:v>44561</c:v>
                      </c:pt>
                      <c:pt idx="507">
                        <c:v>44565</c:v>
                      </c:pt>
                      <c:pt idx="508">
                        <c:v>44566</c:v>
                      </c:pt>
                      <c:pt idx="509">
                        <c:v>44567</c:v>
                      </c:pt>
                      <c:pt idx="510">
                        <c:v>44568</c:v>
                      </c:pt>
                      <c:pt idx="511">
                        <c:v>44571</c:v>
                      </c:pt>
                      <c:pt idx="512">
                        <c:v>44572</c:v>
                      </c:pt>
                      <c:pt idx="513">
                        <c:v>44573</c:v>
                      </c:pt>
                      <c:pt idx="514">
                        <c:v>44574</c:v>
                      </c:pt>
                      <c:pt idx="515">
                        <c:v>44575</c:v>
                      </c:pt>
                      <c:pt idx="516">
                        <c:v>44578</c:v>
                      </c:pt>
                      <c:pt idx="517">
                        <c:v>44579</c:v>
                      </c:pt>
                      <c:pt idx="518">
                        <c:v>44580</c:v>
                      </c:pt>
                      <c:pt idx="519">
                        <c:v>44581</c:v>
                      </c:pt>
                      <c:pt idx="520">
                        <c:v>44582</c:v>
                      </c:pt>
                      <c:pt idx="521">
                        <c:v>44585</c:v>
                      </c:pt>
                      <c:pt idx="522">
                        <c:v>44586</c:v>
                      </c:pt>
                      <c:pt idx="523">
                        <c:v>44587</c:v>
                      </c:pt>
                      <c:pt idx="524">
                        <c:v>44588</c:v>
                      </c:pt>
                      <c:pt idx="525">
                        <c:v>44589</c:v>
                      </c:pt>
                      <c:pt idx="526">
                        <c:v>44592</c:v>
                      </c:pt>
                      <c:pt idx="527">
                        <c:v>44593</c:v>
                      </c:pt>
                      <c:pt idx="528">
                        <c:v>44594</c:v>
                      </c:pt>
                      <c:pt idx="529">
                        <c:v>44595</c:v>
                      </c:pt>
                      <c:pt idx="530">
                        <c:v>44596</c:v>
                      </c:pt>
                      <c:pt idx="531">
                        <c:v>44599</c:v>
                      </c:pt>
                      <c:pt idx="532">
                        <c:v>44600</c:v>
                      </c:pt>
                      <c:pt idx="533">
                        <c:v>44601</c:v>
                      </c:pt>
                      <c:pt idx="534">
                        <c:v>44602</c:v>
                      </c:pt>
                      <c:pt idx="535">
                        <c:v>44603</c:v>
                      </c:pt>
                      <c:pt idx="536">
                        <c:v>44606</c:v>
                      </c:pt>
                      <c:pt idx="537">
                        <c:v>44607</c:v>
                      </c:pt>
                      <c:pt idx="538">
                        <c:v>44608</c:v>
                      </c:pt>
                      <c:pt idx="539">
                        <c:v>44609</c:v>
                      </c:pt>
                      <c:pt idx="540">
                        <c:v>44610</c:v>
                      </c:pt>
                      <c:pt idx="541">
                        <c:v>44613</c:v>
                      </c:pt>
                      <c:pt idx="542">
                        <c:v>44614</c:v>
                      </c:pt>
                      <c:pt idx="543">
                        <c:v>44615</c:v>
                      </c:pt>
                      <c:pt idx="544">
                        <c:v>44616</c:v>
                      </c:pt>
                      <c:pt idx="545">
                        <c:v>44617</c:v>
                      </c:pt>
                      <c:pt idx="546">
                        <c:v>44620</c:v>
                      </c:pt>
                      <c:pt idx="547">
                        <c:v>44621</c:v>
                      </c:pt>
                      <c:pt idx="548">
                        <c:v>44622</c:v>
                      </c:pt>
                      <c:pt idx="549">
                        <c:v>44623</c:v>
                      </c:pt>
                      <c:pt idx="550">
                        <c:v>44624</c:v>
                      </c:pt>
                      <c:pt idx="551">
                        <c:v>44627</c:v>
                      </c:pt>
                      <c:pt idx="552">
                        <c:v>44628</c:v>
                      </c:pt>
                      <c:pt idx="553">
                        <c:v>44629</c:v>
                      </c:pt>
                      <c:pt idx="554">
                        <c:v>44630</c:v>
                      </c:pt>
                      <c:pt idx="555">
                        <c:v>44631</c:v>
                      </c:pt>
                      <c:pt idx="556">
                        <c:v>44634</c:v>
                      </c:pt>
                      <c:pt idx="557">
                        <c:v>44635</c:v>
                      </c:pt>
                      <c:pt idx="558">
                        <c:v>44636</c:v>
                      </c:pt>
                      <c:pt idx="559">
                        <c:v>44637</c:v>
                      </c:pt>
                      <c:pt idx="560">
                        <c:v>44638</c:v>
                      </c:pt>
                      <c:pt idx="561">
                        <c:v>44641</c:v>
                      </c:pt>
                      <c:pt idx="562">
                        <c:v>44642</c:v>
                      </c:pt>
                      <c:pt idx="563">
                        <c:v>44643</c:v>
                      </c:pt>
                      <c:pt idx="564">
                        <c:v>44644</c:v>
                      </c:pt>
                      <c:pt idx="565">
                        <c:v>44645</c:v>
                      </c:pt>
                      <c:pt idx="566">
                        <c:v>44648</c:v>
                      </c:pt>
                      <c:pt idx="567">
                        <c:v>44649</c:v>
                      </c:pt>
                      <c:pt idx="568">
                        <c:v>44650</c:v>
                      </c:pt>
                      <c:pt idx="569">
                        <c:v>44651</c:v>
                      </c:pt>
                      <c:pt idx="570">
                        <c:v>44652</c:v>
                      </c:pt>
                      <c:pt idx="571">
                        <c:v>44655</c:v>
                      </c:pt>
                      <c:pt idx="572">
                        <c:v>44656</c:v>
                      </c:pt>
                      <c:pt idx="573">
                        <c:v>44657</c:v>
                      </c:pt>
                      <c:pt idx="574">
                        <c:v>44658</c:v>
                      </c:pt>
                      <c:pt idx="575">
                        <c:v>44659</c:v>
                      </c:pt>
                      <c:pt idx="576">
                        <c:v>44662</c:v>
                      </c:pt>
                      <c:pt idx="577">
                        <c:v>44663</c:v>
                      </c:pt>
                      <c:pt idx="578">
                        <c:v>44664</c:v>
                      </c:pt>
                      <c:pt idx="579">
                        <c:v>44665</c:v>
                      </c:pt>
                      <c:pt idx="580">
                        <c:v>44670</c:v>
                      </c:pt>
                      <c:pt idx="581">
                        <c:v>44671</c:v>
                      </c:pt>
                      <c:pt idx="582">
                        <c:v>44672</c:v>
                      </c:pt>
                      <c:pt idx="583">
                        <c:v>44673</c:v>
                      </c:pt>
                      <c:pt idx="584">
                        <c:v>44676</c:v>
                      </c:pt>
                      <c:pt idx="585">
                        <c:v>44677</c:v>
                      </c:pt>
                      <c:pt idx="586">
                        <c:v>44678</c:v>
                      </c:pt>
                      <c:pt idx="587">
                        <c:v>44679</c:v>
                      </c:pt>
                      <c:pt idx="588">
                        <c:v>44680</c:v>
                      </c:pt>
                      <c:pt idx="589">
                        <c:v>44684</c:v>
                      </c:pt>
                      <c:pt idx="590">
                        <c:v>44685</c:v>
                      </c:pt>
                      <c:pt idx="591">
                        <c:v>44686</c:v>
                      </c:pt>
                      <c:pt idx="592">
                        <c:v>44687</c:v>
                      </c:pt>
                      <c:pt idx="593">
                        <c:v>44690</c:v>
                      </c:pt>
                      <c:pt idx="594">
                        <c:v>44691</c:v>
                      </c:pt>
                      <c:pt idx="595">
                        <c:v>44692</c:v>
                      </c:pt>
                      <c:pt idx="596">
                        <c:v>44693</c:v>
                      </c:pt>
                      <c:pt idx="597">
                        <c:v>44694</c:v>
                      </c:pt>
                      <c:pt idx="598">
                        <c:v>44697</c:v>
                      </c:pt>
                      <c:pt idx="599">
                        <c:v>44698</c:v>
                      </c:pt>
                      <c:pt idx="600">
                        <c:v>44699</c:v>
                      </c:pt>
                      <c:pt idx="601">
                        <c:v>44700</c:v>
                      </c:pt>
                      <c:pt idx="602">
                        <c:v>44701</c:v>
                      </c:pt>
                      <c:pt idx="603">
                        <c:v>44704</c:v>
                      </c:pt>
                      <c:pt idx="604">
                        <c:v>44705</c:v>
                      </c:pt>
                      <c:pt idx="605">
                        <c:v>44706</c:v>
                      </c:pt>
                      <c:pt idx="606">
                        <c:v>44707</c:v>
                      </c:pt>
                      <c:pt idx="607">
                        <c:v>44708</c:v>
                      </c:pt>
                      <c:pt idx="608">
                        <c:v>44711</c:v>
                      </c:pt>
                      <c:pt idx="609">
                        <c:v>44712</c:v>
                      </c:pt>
                      <c:pt idx="610">
                        <c:v>44713</c:v>
                      </c:pt>
                      <c:pt idx="611">
                        <c:v>44718</c:v>
                      </c:pt>
                      <c:pt idx="612">
                        <c:v>44719</c:v>
                      </c:pt>
                      <c:pt idx="613">
                        <c:v>44720</c:v>
                      </c:pt>
                      <c:pt idx="614">
                        <c:v>44721</c:v>
                      </c:pt>
                      <c:pt idx="615">
                        <c:v>44722</c:v>
                      </c:pt>
                      <c:pt idx="616">
                        <c:v>44725</c:v>
                      </c:pt>
                      <c:pt idx="617">
                        <c:v>44726</c:v>
                      </c:pt>
                      <c:pt idx="618">
                        <c:v>44727</c:v>
                      </c:pt>
                      <c:pt idx="619">
                        <c:v>44728</c:v>
                      </c:pt>
                      <c:pt idx="620">
                        <c:v>44729</c:v>
                      </c:pt>
                      <c:pt idx="621">
                        <c:v>44732</c:v>
                      </c:pt>
                      <c:pt idx="622">
                        <c:v>44733</c:v>
                      </c:pt>
                      <c:pt idx="623">
                        <c:v>44734</c:v>
                      </c:pt>
                      <c:pt idx="624">
                        <c:v>44735</c:v>
                      </c:pt>
                      <c:pt idx="625">
                        <c:v>44736</c:v>
                      </c:pt>
                      <c:pt idx="626">
                        <c:v>44739</c:v>
                      </c:pt>
                      <c:pt idx="627">
                        <c:v>44740</c:v>
                      </c:pt>
                      <c:pt idx="628">
                        <c:v>44741</c:v>
                      </c:pt>
                      <c:pt idx="629">
                        <c:v>44742</c:v>
                      </c:pt>
                      <c:pt idx="630">
                        <c:v>44743</c:v>
                      </c:pt>
                      <c:pt idx="631">
                        <c:v>44746</c:v>
                      </c:pt>
                      <c:pt idx="632">
                        <c:v>44747</c:v>
                      </c:pt>
                      <c:pt idx="633">
                        <c:v>44748</c:v>
                      </c:pt>
                      <c:pt idx="634">
                        <c:v>44749</c:v>
                      </c:pt>
                      <c:pt idx="635">
                        <c:v>44750</c:v>
                      </c:pt>
                      <c:pt idx="636">
                        <c:v>44753</c:v>
                      </c:pt>
                      <c:pt idx="637">
                        <c:v>44754</c:v>
                      </c:pt>
                      <c:pt idx="638">
                        <c:v>44755</c:v>
                      </c:pt>
                      <c:pt idx="639">
                        <c:v>44756</c:v>
                      </c:pt>
                      <c:pt idx="640">
                        <c:v>44757</c:v>
                      </c:pt>
                      <c:pt idx="641">
                        <c:v>44760</c:v>
                      </c:pt>
                      <c:pt idx="642">
                        <c:v>44761</c:v>
                      </c:pt>
                      <c:pt idx="643">
                        <c:v>44762</c:v>
                      </c:pt>
                      <c:pt idx="644">
                        <c:v>44763</c:v>
                      </c:pt>
                      <c:pt idx="645">
                        <c:v>44764</c:v>
                      </c:pt>
                      <c:pt idx="646">
                        <c:v>44767</c:v>
                      </c:pt>
                      <c:pt idx="647">
                        <c:v>44768</c:v>
                      </c:pt>
                      <c:pt idx="648">
                        <c:v>44769</c:v>
                      </c:pt>
                      <c:pt idx="649">
                        <c:v>44770</c:v>
                      </c:pt>
                      <c:pt idx="650">
                        <c:v>44771</c:v>
                      </c:pt>
                      <c:pt idx="651">
                        <c:v>44774</c:v>
                      </c:pt>
                      <c:pt idx="652">
                        <c:v>44775</c:v>
                      </c:pt>
                      <c:pt idx="653">
                        <c:v>44776</c:v>
                      </c:pt>
                      <c:pt idx="654">
                        <c:v>44777</c:v>
                      </c:pt>
                      <c:pt idx="655">
                        <c:v>44778</c:v>
                      </c:pt>
                      <c:pt idx="656">
                        <c:v>44781</c:v>
                      </c:pt>
                      <c:pt idx="657">
                        <c:v>44782</c:v>
                      </c:pt>
                      <c:pt idx="658">
                        <c:v>44783</c:v>
                      </c:pt>
                      <c:pt idx="659">
                        <c:v>44784</c:v>
                      </c:pt>
                      <c:pt idx="660">
                        <c:v>44785</c:v>
                      </c:pt>
                      <c:pt idx="661">
                        <c:v>44788</c:v>
                      </c:pt>
                      <c:pt idx="662">
                        <c:v>44789</c:v>
                      </c:pt>
                      <c:pt idx="663">
                        <c:v>44790</c:v>
                      </c:pt>
                      <c:pt idx="664">
                        <c:v>44791</c:v>
                      </c:pt>
                      <c:pt idx="665">
                        <c:v>44792</c:v>
                      </c:pt>
                      <c:pt idx="666">
                        <c:v>44795</c:v>
                      </c:pt>
                      <c:pt idx="667">
                        <c:v>44796</c:v>
                      </c:pt>
                      <c:pt idx="668">
                        <c:v>44797</c:v>
                      </c:pt>
                      <c:pt idx="669">
                        <c:v>44798</c:v>
                      </c:pt>
                      <c:pt idx="670">
                        <c:v>44799</c:v>
                      </c:pt>
                      <c:pt idx="671">
                        <c:v>44803</c:v>
                      </c:pt>
                      <c:pt idx="672">
                        <c:v>44804</c:v>
                      </c:pt>
                      <c:pt idx="673">
                        <c:v>44805</c:v>
                      </c:pt>
                      <c:pt idx="674">
                        <c:v>44806</c:v>
                      </c:pt>
                      <c:pt idx="675">
                        <c:v>44809</c:v>
                      </c:pt>
                      <c:pt idx="676">
                        <c:v>44810</c:v>
                      </c:pt>
                      <c:pt idx="677">
                        <c:v>44811</c:v>
                      </c:pt>
                      <c:pt idx="678">
                        <c:v>44812</c:v>
                      </c:pt>
                      <c:pt idx="679">
                        <c:v>44813</c:v>
                      </c:pt>
                      <c:pt idx="680">
                        <c:v>44816</c:v>
                      </c:pt>
                      <c:pt idx="681">
                        <c:v>44817</c:v>
                      </c:pt>
                      <c:pt idx="682">
                        <c:v>44818</c:v>
                      </c:pt>
                      <c:pt idx="683">
                        <c:v>44819</c:v>
                      </c:pt>
                      <c:pt idx="684">
                        <c:v>44820</c:v>
                      </c:pt>
                      <c:pt idx="685">
                        <c:v>44824</c:v>
                      </c:pt>
                      <c:pt idx="686">
                        <c:v>44825</c:v>
                      </c:pt>
                      <c:pt idx="687">
                        <c:v>44826</c:v>
                      </c:pt>
                      <c:pt idx="688">
                        <c:v>44827</c:v>
                      </c:pt>
                      <c:pt idx="689">
                        <c:v>44830</c:v>
                      </c:pt>
                      <c:pt idx="690">
                        <c:v>44831</c:v>
                      </c:pt>
                      <c:pt idx="691">
                        <c:v>44832</c:v>
                      </c:pt>
                      <c:pt idx="692">
                        <c:v>44833</c:v>
                      </c:pt>
                      <c:pt idx="693">
                        <c:v>44834</c:v>
                      </c:pt>
                      <c:pt idx="694">
                        <c:v>44837</c:v>
                      </c:pt>
                      <c:pt idx="695">
                        <c:v>44838</c:v>
                      </c:pt>
                      <c:pt idx="696">
                        <c:v>44839</c:v>
                      </c:pt>
                      <c:pt idx="697">
                        <c:v>44840</c:v>
                      </c:pt>
                      <c:pt idx="698">
                        <c:v>44841</c:v>
                      </c:pt>
                      <c:pt idx="699">
                        <c:v>44844</c:v>
                      </c:pt>
                      <c:pt idx="700">
                        <c:v>44845</c:v>
                      </c:pt>
                      <c:pt idx="701">
                        <c:v>44846</c:v>
                      </c:pt>
                      <c:pt idx="702">
                        <c:v>44847</c:v>
                      </c:pt>
                      <c:pt idx="703">
                        <c:v>44848</c:v>
                      </c:pt>
                      <c:pt idx="704">
                        <c:v>44851</c:v>
                      </c:pt>
                      <c:pt idx="705">
                        <c:v>44852</c:v>
                      </c:pt>
                      <c:pt idx="706">
                        <c:v>44853</c:v>
                      </c:pt>
                      <c:pt idx="707">
                        <c:v>44854</c:v>
                      </c:pt>
                      <c:pt idx="708">
                        <c:v>44855</c:v>
                      </c:pt>
                      <c:pt idx="709">
                        <c:v>44858</c:v>
                      </c:pt>
                      <c:pt idx="710">
                        <c:v>44859</c:v>
                      </c:pt>
                      <c:pt idx="711">
                        <c:v>44860</c:v>
                      </c:pt>
                      <c:pt idx="712">
                        <c:v>44861</c:v>
                      </c:pt>
                      <c:pt idx="713">
                        <c:v>44862</c:v>
                      </c:pt>
                      <c:pt idx="714">
                        <c:v>44865</c:v>
                      </c:pt>
                      <c:pt idx="715">
                        <c:v>44866</c:v>
                      </c:pt>
                      <c:pt idx="716">
                        <c:v>44867</c:v>
                      </c:pt>
                      <c:pt idx="717">
                        <c:v>44868</c:v>
                      </c:pt>
                      <c:pt idx="718">
                        <c:v>44869</c:v>
                      </c:pt>
                      <c:pt idx="719">
                        <c:v>44872</c:v>
                      </c:pt>
                      <c:pt idx="720">
                        <c:v>44873</c:v>
                      </c:pt>
                      <c:pt idx="721">
                        <c:v>44874</c:v>
                      </c:pt>
                      <c:pt idx="722">
                        <c:v>44875</c:v>
                      </c:pt>
                      <c:pt idx="723">
                        <c:v>44876</c:v>
                      </c:pt>
                      <c:pt idx="724">
                        <c:v>44879</c:v>
                      </c:pt>
                      <c:pt idx="725">
                        <c:v>44880</c:v>
                      </c:pt>
                      <c:pt idx="726">
                        <c:v>44881</c:v>
                      </c:pt>
                      <c:pt idx="727">
                        <c:v>44882</c:v>
                      </c:pt>
                      <c:pt idx="728">
                        <c:v>44883</c:v>
                      </c:pt>
                      <c:pt idx="729">
                        <c:v>44886</c:v>
                      </c:pt>
                      <c:pt idx="730">
                        <c:v>44887</c:v>
                      </c:pt>
                      <c:pt idx="731">
                        <c:v>44888</c:v>
                      </c:pt>
                      <c:pt idx="732">
                        <c:v>44889</c:v>
                      </c:pt>
                      <c:pt idx="733">
                        <c:v>44890</c:v>
                      </c:pt>
                      <c:pt idx="734">
                        <c:v>44893</c:v>
                      </c:pt>
                      <c:pt idx="735">
                        <c:v>44894</c:v>
                      </c:pt>
                      <c:pt idx="736">
                        <c:v>44895</c:v>
                      </c:pt>
                      <c:pt idx="737">
                        <c:v>44896</c:v>
                      </c:pt>
                      <c:pt idx="738">
                        <c:v>44897</c:v>
                      </c:pt>
                      <c:pt idx="739">
                        <c:v>44900</c:v>
                      </c:pt>
                      <c:pt idx="740">
                        <c:v>44901</c:v>
                      </c:pt>
                      <c:pt idx="741">
                        <c:v>44902</c:v>
                      </c:pt>
                      <c:pt idx="742">
                        <c:v>44903</c:v>
                      </c:pt>
                      <c:pt idx="743">
                        <c:v>44904</c:v>
                      </c:pt>
                      <c:pt idx="744">
                        <c:v>44907</c:v>
                      </c:pt>
                      <c:pt idx="745">
                        <c:v>44908</c:v>
                      </c:pt>
                      <c:pt idx="746">
                        <c:v>44909</c:v>
                      </c:pt>
                      <c:pt idx="747">
                        <c:v>44910</c:v>
                      </c:pt>
                      <c:pt idx="748">
                        <c:v>44911</c:v>
                      </c:pt>
                      <c:pt idx="749">
                        <c:v>44914</c:v>
                      </c:pt>
                      <c:pt idx="750">
                        <c:v>44915</c:v>
                      </c:pt>
                      <c:pt idx="751">
                        <c:v>44916</c:v>
                      </c:pt>
                      <c:pt idx="752">
                        <c:v>44917</c:v>
                      </c:pt>
                      <c:pt idx="753">
                        <c:v>44918</c:v>
                      </c:pt>
                      <c:pt idx="754">
                        <c:v>44923</c:v>
                      </c:pt>
                      <c:pt idx="755">
                        <c:v>44924</c:v>
                      </c:pt>
                      <c:pt idx="756">
                        <c:v>44925</c:v>
                      </c:pt>
                      <c:pt idx="757">
                        <c:v>44929</c:v>
                      </c:pt>
                      <c:pt idx="758">
                        <c:v>44930</c:v>
                      </c:pt>
                      <c:pt idx="759">
                        <c:v>44931</c:v>
                      </c:pt>
                      <c:pt idx="760">
                        <c:v>44932</c:v>
                      </c:pt>
                      <c:pt idx="761">
                        <c:v>44935</c:v>
                      </c:pt>
                      <c:pt idx="762">
                        <c:v>44936</c:v>
                      </c:pt>
                      <c:pt idx="763">
                        <c:v>44937</c:v>
                      </c:pt>
                      <c:pt idx="764">
                        <c:v>44938</c:v>
                      </c:pt>
                      <c:pt idx="765">
                        <c:v>44939</c:v>
                      </c:pt>
                      <c:pt idx="766">
                        <c:v>44942</c:v>
                      </c:pt>
                      <c:pt idx="767">
                        <c:v>44943</c:v>
                      </c:pt>
                      <c:pt idx="768">
                        <c:v>44944</c:v>
                      </c:pt>
                      <c:pt idx="769">
                        <c:v>44945</c:v>
                      </c:pt>
                      <c:pt idx="770">
                        <c:v>44946</c:v>
                      </c:pt>
                      <c:pt idx="771">
                        <c:v>44949</c:v>
                      </c:pt>
                      <c:pt idx="772">
                        <c:v>44950</c:v>
                      </c:pt>
                      <c:pt idx="773">
                        <c:v>44951</c:v>
                      </c:pt>
                      <c:pt idx="774">
                        <c:v>44952</c:v>
                      </c:pt>
                      <c:pt idx="775">
                        <c:v>44953</c:v>
                      </c:pt>
                      <c:pt idx="776">
                        <c:v>44956</c:v>
                      </c:pt>
                      <c:pt idx="777">
                        <c:v>44957</c:v>
                      </c:pt>
                      <c:pt idx="778">
                        <c:v>44958</c:v>
                      </c:pt>
                      <c:pt idx="779">
                        <c:v>44959</c:v>
                      </c:pt>
                      <c:pt idx="780">
                        <c:v>44960</c:v>
                      </c:pt>
                      <c:pt idx="781">
                        <c:v>44963</c:v>
                      </c:pt>
                      <c:pt idx="782">
                        <c:v>44964</c:v>
                      </c:pt>
                      <c:pt idx="783">
                        <c:v>44965</c:v>
                      </c:pt>
                      <c:pt idx="784">
                        <c:v>44966</c:v>
                      </c:pt>
                      <c:pt idx="785">
                        <c:v>44967</c:v>
                      </c:pt>
                      <c:pt idx="786">
                        <c:v>44970</c:v>
                      </c:pt>
                      <c:pt idx="787">
                        <c:v>44971</c:v>
                      </c:pt>
                      <c:pt idx="788">
                        <c:v>44972</c:v>
                      </c:pt>
                      <c:pt idx="789">
                        <c:v>44973</c:v>
                      </c:pt>
                      <c:pt idx="790">
                        <c:v>44974</c:v>
                      </c:pt>
                      <c:pt idx="791">
                        <c:v>44977</c:v>
                      </c:pt>
                      <c:pt idx="792">
                        <c:v>44978</c:v>
                      </c:pt>
                      <c:pt idx="793">
                        <c:v>44979</c:v>
                      </c:pt>
                      <c:pt idx="794">
                        <c:v>44980</c:v>
                      </c:pt>
                      <c:pt idx="795">
                        <c:v>44981</c:v>
                      </c:pt>
                      <c:pt idx="796">
                        <c:v>44984</c:v>
                      </c:pt>
                      <c:pt idx="797">
                        <c:v>44985</c:v>
                      </c:pt>
                      <c:pt idx="798">
                        <c:v>44986</c:v>
                      </c:pt>
                      <c:pt idx="799">
                        <c:v>44987</c:v>
                      </c:pt>
                      <c:pt idx="800">
                        <c:v>44988</c:v>
                      </c:pt>
                      <c:pt idx="801">
                        <c:v>44991</c:v>
                      </c:pt>
                      <c:pt idx="802">
                        <c:v>44992</c:v>
                      </c:pt>
                      <c:pt idx="803">
                        <c:v>44993</c:v>
                      </c:pt>
                      <c:pt idx="804">
                        <c:v>44994</c:v>
                      </c:pt>
                      <c:pt idx="805">
                        <c:v>44995</c:v>
                      </c:pt>
                      <c:pt idx="806">
                        <c:v>44998</c:v>
                      </c:pt>
                      <c:pt idx="807">
                        <c:v>44999</c:v>
                      </c:pt>
                      <c:pt idx="808">
                        <c:v>45000</c:v>
                      </c:pt>
                      <c:pt idx="809">
                        <c:v>45001</c:v>
                      </c:pt>
                      <c:pt idx="810">
                        <c:v>45002</c:v>
                      </c:pt>
                      <c:pt idx="811">
                        <c:v>45005</c:v>
                      </c:pt>
                      <c:pt idx="812">
                        <c:v>45006</c:v>
                      </c:pt>
                      <c:pt idx="813">
                        <c:v>45007</c:v>
                      </c:pt>
                      <c:pt idx="814">
                        <c:v>45008</c:v>
                      </c:pt>
                      <c:pt idx="815">
                        <c:v>45009</c:v>
                      </c:pt>
                      <c:pt idx="816">
                        <c:v>45012</c:v>
                      </c:pt>
                      <c:pt idx="817">
                        <c:v>45013</c:v>
                      </c:pt>
                      <c:pt idx="818">
                        <c:v>45014</c:v>
                      </c:pt>
                      <c:pt idx="819">
                        <c:v>45015</c:v>
                      </c:pt>
                      <c:pt idx="820">
                        <c:v>45016</c:v>
                      </c:pt>
                      <c:pt idx="821">
                        <c:v>45019</c:v>
                      </c:pt>
                      <c:pt idx="822">
                        <c:v>45020</c:v>
                      </c:pt>
                      <c:pt idx="823">
                        <c:v>45021</c:v>
                      </c:pt>
                      <c:pt idx="824">
                        <c:v>45022</c:v>
                      </c:pt>
                      <c:pt idx="825">
                        <c:v>45027</c:v>
                      </c:pt>
                      <c:pt idx="826">
                        <c:v>45028</c:v>
                      </c:pt>
                      <c:pt idx="827">
                        <c:v>45029</c:v>
                      </c:pt>
                      <c:pt idx="828">
                        <c:v>45030</c:v>
                      </c:pt>
                      <c:pt idx="829">
                        <c:v>45033</c:v>
                      </c:pt>
                      <c:pt idx="830">
                        <c:v>45034</c:v>
                      </c:pt>
                      <c:pt idx="831">
                        <c:v>45035</c:v>
                      </c:pt>
                      <c:pt idx="832">
                        <c:v>45036</c:v>
                      </c:pt>
                      <c:pt idx="833">
                        <c:v>45037</c:v>
                      </c:pt>
                      <c:pt idx="834">
                        <c:v>45040</c:v>
                      </c:pt>
                      <c:pt idx="835">
                        <c:v>45041</c:v>
                      </c:pt>
                      <c:pt idx="836">
                        <c:v>45042</c:v>
                      </c:pt>
                      <c:pt idx="837">
                        <c:v>45043</c:v>
                      </c:pt>
                      <c:pt idx="838">
                        <c:v>45044</c:v>
                      </c:pt>
                      <c:pt idx="839">
                        <c:v>45048</c:v>
                      </c:pt>
                      <c:pt idx="840">
                        <c:v>45049</c:v>
                      </c:pt>
                      <c:pt idx="841">
                        <c:v>45050</c:v>
                      </c:pt>
                      <c:pt idx="842">
                        <c:v>45051</c:v>
                      </c:pt>
                      <c:pt idx="843">
                        <c:v>45055</c:v>
                      </c:pt>
                      <c:pt idx="844">
                        <c:v>45056</c:v>
                      </c:pt>
                      <c:pt idx="845">
                        <c:v>45057</c:v>
                      </c:pt>
                      <c:pt idx="846">
                        <c:v>45058</c:v>
                      </c:pt>
                      <c:pt idx="847">
                        <c:v>45061</c:v>
                      </c:pt>
                      <c:pt idx="848">
                        <c:v>45062</c:v>
                      </c:pt>
                      <c:pt idx="849">
                        <c:v>45063</c:v>
                      </c:pt>
                      <c:pt idx="850">
                        <c:v>45064</c:v>
                      </c:pt>
                      <c:pt idx="851">
                        <c:v>45065</c:v>
                      </c:pt>
                      <c:pt idx="852">
                        <c:v>45068</c:v>
                      </c:pt>
                      <c:pt idx="853">
                        <c:v>45069</c:v>
                      </c:pt>
                      <c:pt idx="854">
                        <c:v>45070</c:v>
                      </c:pt>
                      <c:pt idx="855">
                        <c:v>45071</c:v>
                      </c:pt>
                      <c:pt idx="856">
                        <c:v>45072</c:v>
                      </c:pt>
                      <c:pt idx="857">
                        <c:v>45076</c:v>
                      </c:pt>
                      <c:pt idx="858">
                        <c:v>45077</c:v>
                      </c:pt>
                      <c:pt idx="859">
                        <c:v>45078</c:v>
                      </c:pt>
                      <c:pt idx="860">
                        <c:v>45079</c:v>
                      </c:pt>
                      <c:pt idx="861">
                        <c:v>45082</c:v>
                      </c:pt>
                      <c:pt idx="862">
                        <c:v>45083</c:v>
                      </c:pt>
                      <c:pt idx="863">
                        <c:v>45084</c:v>
                      </c:pt>
                      <c:pt idx="864">
                        <c:v>45085</c:v>
                      </c:pt>
                      <c:pt idx="865">
                        <c:v>45086</c:v>
                      </c:pt>
                      <c:pt idx="866">
                        <c:v>45089</c:v>
                      </c:pt>
                      <c:pt idx="867">
                        <c:v>45090</c:v>
                      </c:pt>
                      <c:pt idx="868">
                        <c:v>45091</c:v>
                      </c:pt>
                      <c:pt idx="869">
                        <c:v>45092</c:v>
                      </c:pt>
                      <c:pt idx="870">
                        <c:v>45093</c:v>
                      </c:pt>
                      <c:pt idx="871">
                        <c:v>45096</c:v>
                      </c:pt>
                      <c:pt idx="872">
                        <c:v>45097</c:v>
                      </c:pt>
                      <c:pt idx="873">
                        <c:v>45098</c:v>
                      </c:pt>
                      <c:pt idx="874">
                        <c:v>45099</c:v>
                      </c:pt>
                      <c:pt idx="875">
                        <c:v>45100</c:v>
                      </c:pt>
                      <c:pt idx="876">
                        <c:v>45103</c:v>
                      </c:pt>
                      <c:pt idx="877">
                        <c:v>45104</c:v>
                      </c:pt>
                      <c:pt idx="878">
                        <c:v>45105</c:v>
                      </c:pt>
                      <c:pt idx="879">
                        <c:v>45106</c:v>
                      </c:pt>
                      <c:pt idx="880">
                        <c:v>45107</c:v>
                      </c:pt>
                      <c:pt idx="881">
                        <c:v>45110</c:v>
                      </c:pt>
                      <c:pt idx="882">
                        <c:v>45111</c:v>
                      </c:pt>
                      <c:pt idx="883">
                        <c:v>45112</c:v>
                      </c:pt>
                      <c:pt idx="884">
                        <c:v>45113</c:v>
                      </c:pt>
                      <c:pt idx="885">
                        <c:v>45114</c:v>
                      </c:pt>
                      <c:pt idx="886">
                        <c:v>45117</c:v>
                      </c:pt>
                      <c:pt idx="887">
                        <c:v>45118</c:v>
                      </c:pt>
                      <c:pt idx="888">
                        <c:v>45119</c:v>
                      </c:pt>
                      <c:pt idx="889">
                        <c:v>45120</c:v>
                      </c:pt>
                      <c:pt idx="890">
                        <c:v>45121</c:v>
                      </c:pt>
                      <c:pt idx="891">
                        <c:v>45124</c:v>
                      </c:pt>
                      <c:pt idx="892">
                        <c:v>45125</c:v>
                      </c:pt>
                      <c:pt idx="893">
                        <c:v>45126</c:v>
                      </c:pt>
                      <c:pt idx="894">
                        <c:v>45127</c:v>
                      </c:pt>
                      <c:pt idx="895">
                        <c:v>45128</c:v>
                      </c:pt>
                      <c:pt idx="896">
                        <c:v>45131</c:v>
                      </c:pt>
                      <c:pt idx="897">
                        <c:v>45132</c:v>
                      </c:pt>
                      <c:pt idx="898">
                        <c:v>45133</c:v>
                      </c:pt>
                      <c:pt idx="899">
                        <c:v>45134</c:v>
                      </c:pt>
                      <c:pt idx="900">
                        <c:v>45135</c:v>
                      </c:pt>
                      <c:pt idx="901">
                        <c:v>45138</c:v>
                      </c:pt>
                      <c:pt idx="902">
                        <c:v>45139</c:v>
                      </c:pt>
                      <c:pt idx="903">
                        <c:v>45140</c:v>
                      </c:pt>
                      <c:pt idx="904">
                        <c:v>45141</c:v>
                      </c:pt>
                      <c:pt idx="905">
                        <c:v>45142</c:v>
                      </c:pt>
                      <c:pt idx="906">
                        <c:v>45145</c:v>
                      </c:pt>
                      <c:pt idx="907">
                        <c:v>45146</c:v>
                      </c:pt>
                      <c:pt idx="908">
                        <c:v>45147</c:v>
                      </c:pt>
                      <c:pt idx="909">
                        <c:v>45148</c:v>
                      </c:pt>
                      <c:pt idx="910">
                        <c:v>45149</c:v>
                      </c:pt>
                      <c:pt idx="911">
                        <c:v>45152</c:v>
                      </c:pt>
                      <c:pt idx="912">
                        <c:v>45153</c:v>
                      </c:pt>
                      <c:pt idx="913">
                        <c:v>45154</c:v>
                      </c:pt>
                      <c:pt idx="914">
                        <c:v>45155</c:v>
                      </c:pt>
                      <c:pt idx="915">
                        <c:v>45156</c:v>
                      </c:pt>
                      <c:pt idx="916">
                        <c:v>45159</c:v>
                      </c:pt>
                      <c:pt idx="917">
                        <c:v>45160</c:v>
                      </c:pt>
                      <c:pt idx="918">
                        <c:v>45161</c:v>
                      </c:pt>
                      <c:pt idx="919">
                        <c:v>45162</c:v>
                      </c:pt>
                      <c:pt idx="920">
                        <c:v>45163</c:v>
                      </c:pt>
                      <c:pt idx="921">
                        <c:v>45167</c:v>
                      </c:pt>
                      <c:pt idx="922">
                        <c:v>45168</c:v>
                      </c:pt>
                      <c:pt idx="923">
                        <c:v>45169</c:v>
                      </c:pt>
                      <c:pt idx="924">
                        <c:v>45170</c:v>
                      </c:pt>
                      <c:pt idx="925">
                        <c:v>45173</c:v>
                      </c:pt>
                      <c:pt idx="926">
                        <c:v>45174</c:v>
                      </c:pt>
                      <c:pt idx="927">
                        <c:v>45175</c:v>
                      </c:pt>
                      <c:pt idx="928">
                        <c:v>45176</c:v>
                      </c:pt>
                      <c:pt idx="929">
                        <c:v>45177</c:v>
                      </c:pt>
                      <c:pt idx="930">
                        <c:v>45180</c:v>
                      </c:pt>
                      <c:pt idx="931">
                        <c:v>45181</c:v>
                      </c:pt>
                      <c:pt idx="932">
                        <c:v>45182</c:v>
                      </c:pt>
                      <c:pt idx="933">
                        <c:v>45183</c:v>
                      </c:pt>
                      <c:pt idx="934">
                        <c:v>45184</c:v>
                      </c:pt>
                      <c:pt idx="935">
                        <c:v>45187</c:v>
                      </c:pt>
                      <c:pt idx="936">
                        <c:v>45188</c:v>
                      </c:pt>
                      <c:pt idx="937">
                        <c:v>45189</c:v>
                      </c:pt>
                      <c:pt idx="938">
                        <c:v>45190</c:v>
                      </c:pt>
                      <c:pt idx="939">
                        <c:v>45191</c:v>
                      </c:pt>
                      <c:pt idx="940">
                        <c:v>45194</c:v>
                      </c:pt>
                      <c:pt idx="941">
                        <c:v>45195</c:v>
                      </c:pt>
                      <c:pt idx="942">
                        <c:v>45196</c:v>
                      </c:pt>
                      <c:pt idx="943">
                        <c:v>45197</c:v>
                      </c:pt>
                      <c:pt idx="944">
                        <c:v>45198</c:v>
                      </c:pt>
                      <c:pt idx="945">
                        <c:v>45201</c:v>
                      </c:pt>
                      <c:pt idx="946">
                        <c:v>45202</c:v>
                      </c:pt>
                      <c:pt idx="947">
                        <c:v>45203</c:v>
                      </c:pt>
                      <c:pt idx="948">
                        <c:v>45204</c:v>
                      </c:pt>
                      <c:pt idx="949">
                        <c:v>45205</c:v>
                      </c:pt>
                      <c:pt idx="950">
                        <c:v>45208</c:v>
                      </c:pt>
                      <c:pt idx="951">
                        <c:v>45209</c:v>
                      </c:pt>
                      <c:pt idx="952">
                        <c:v>45210</c:v>
                      </c:pt>
                      <c:pt idx="953">
                        <c:v>45211</c:v>
                      </c:pt>
                      <c:pt idx="954">
                        <c:v>45212</c:v>
                      </c:pt>
                      <c:pt idx="955">
                        <c:v>45215</c:v>
                      </c:pt>
                      <c:pt idx="956">
                        <c:v>45216</c:v>
                      </c:pt>
                      <c:pt idx="957">
                        <c:v>45217</c:v>
                      </c:pt>
                      <c:pt idx="958">
                        <c:v>45218</c:v>
                      </c:pt>
                      <c:pt idx="959">
                        <c:v>45219</c:v>
                      </c:pt>
                      <c:pt idx="960">
                        <c:v>45222</c:v>
                      </c:pt>
                      <c:pt idx="961">
                        <c:v>45223</c:v>
                      </c:pt>
                      <c:pt idx="962">
                        <c:v>45224</c:v>
                      </c:pt>
                      <c:pt idx="963">
                        <c:v>45225</c:v>
                      </c:pt>
                      <c:pt idx="964">
                        <c:v>45226</c:v>
                      </c:pt>
                      <c:pt idx="965">
                        <c:v>45229</c:v>
                      </c:pt>
                      <c:pt idx="966">
                        <c:v>45230</c:v>
                      </c:pt>
                      <c:pt idx="967">
                        <c:v>45231</c:v>
                      </c:pt>
                      <c:pt idx="968">
                        <c:v>45232</c:v>
                      </c:pt>
                      <c:pt idx="969">
                        <c:v>45233</c:v>
                      </c:pt>
                      <c:pt idx="970">
                        <c:v>45236</c:v>
                      </c:pt>
                      <c:pt idx="971">
                        <c:v>45237</c:v>
                      </c:pt>
                      <c:pt idx="972">
                        <c:v>45238</c:v>
                      </c:pt>
                      <c:pt idx="973">
                        <c:v>45239</c:v>
                      </c:pt>
                      <c:pt idx="974">
                        <c:v>45240</c:v>
                      </c:pt>
                      <c:pt idx="975">
                        <c:v>45243</c:v>
                      </c:pt>
                      <c:pt idx="976">
                        <c:v>45244</c:v>
                      </c:pt>
                      <c:pt idx="977">
                        <c:v>45245</c:v>
                      </c:pt>
                      <c:pt idx="978">
                        <c:v>45246</c:v>
                      </c:pt>
                      <c:pt idx="979">
                        <c:v>45247</c:v>
                      </c:pt>
                      <c:pt idx="980">
                        <c:v>45250</c:v>
                      </c:pt>
                      <c:pt idx="981">
                        <c:v>45251</c:v>
                      </c:pt>
                      <c:pt idx="982">
                        <c:v>45252</c:v>
                      </c:pt>
                      <c:pt idx="983">
                        <c:v>45253</c:v>
                      </c:pt>
                      <c:pt idx="984">
                        <c:v>45254</c:v>
                      </c:pt>
                      <c:pt idx="985">
                        <c:v>45257</c:v>
                      </c:pt>
                      <c:pt idx="986">
                        <c:v>45258</c:v>
                      </c:pt>
                      <c:pt idx="987">
                        <c:v>45259</c:v>
                      </c:pt>
                      <c:pt idx="988">
                        <c:v>45260</c:v>
                      </c:pt>
                      <c:pt idx="989">
                        <c:v>45261</c:v>
                      </c:pt>
                      <c:pt idx="990">
                        <c:v>45264</c:v>
                      </c:pt>
                      <c:pt idx="991">
                        <c:v>45265</c:v>
                      </c:pt>
                      <c:pt idx="992">
                        <c:v>45266</c:v>
                      </c:pt>
                      <c:pt idx="993">
                        <c:v>45267</c:v>
                      </c:pt>
                      <c:pt idx="994">
                        <c:v>45268</c:v>
                      </c:pt>
                      <c:pt idx="995">
                        <c:v>45271</c:v>
                      </c:pt>
                      <c:pt idx="996">
                        <c:v>45272</c:v>
                      </c:pt>
                      <c:pt idx="997">
                        <c:v>45273</c:v>
                      </c:pt>
                      <c:pt idx="998">
                        <c:v>45274</c:v>
                      </c:pt>
                      <c:pt idx="999">
                        <c:v>45275</c:v>
                      </c:pt>
                      <c:pt idx="1000">
                        <c:v>45278</c:v>
                      </c:pt>
                      <c:pt idx="1001">
                        <c:v>45279</c:v>
                      </c:pt>
                      <c:pt idx="1002">
                        <c:v>45280</c:v>
                      </c:pt>
                      <c:pt idx="1003">
                        <c:v>45281</c:v>
                      </c:pt>
                      <c:pt idx="1004">
                        <c:v>45282</c:v>
                      </c:pt>
                      <c:pt idx="1005">
                        <c:v>45287</c:v>
                      </c:pt>
                      <c:pt idx="1006">
                        <c:v>45288</c:v>
                      </c:pt>
                      <c:pt idx="1007">
                        <c:v>45289</c:v>
                      </c:pt>
                      <c:pt idx="1008">
                        <c:v>45293</c:v>
                      </c:pt>
                      <c:pt idx="1009">
                        <c:v>45294</c:v>
                      </c:pt>
                      <c:pt idx="1010">
                        <c:v>45295</c:v>
                      </c:pt>
                      <c:pt idx="1011">
                        <c:v>45296</c:v>
                      </c:pt>
                      <c:pt idx="1012">
                        <c:v>45299</c:v>
                      </c:pt>
                      <c:pt idx="1013">
                        <c:v>45300</c:v>
                      </c:pt>
                      <c:pt idx="1014">
                        <c:v>45301</c:v>
                      </c:pt>
                      <c:pt idx="1015">
                        <c:v>45302</c:v>
                      </c:pt>
                      <c:pt idx="1016">
                        <c:v>45303</c:v>
                      </c:pt>
                      <c:pt idx="1017">
                        <c:v>45306</c:v>
                      </c:pt>
                      <c:pt idx="1018">
                        <c:v>45307</c:v>
                      </c:pt>
                      <c:pt idx="1019">
                        <c:v>45308</c:v>
                      </c:pt>
                      <c:pt idx="1020">
                        <c:v>45309</c:v>
                      </c:pt>
                      <c:pt idx="1021">
                        <c:v>45310</c:v>
                      </c:pt>
                      <c:pt idx="1022">
                        <c:v>45313</c:v>
                      </c:pt>
                      <c:pt idx="1023">
                        <c:v>45314</c:v>
                      </c:pt>
                      <c:pt idx="1024">
                        <c:v>45315</c:v>
                      </c:pt>
                      <c:pt idx="1025">
                        <c:v>45316</c:v>
                      </c:pt>
                      <c:pt idx="1026">
                        <c:v>45317</c:v>
                      </c:pt>
                      <c:pt idx="1027">
                        <c:v>45320</c:v>
                      </c:pt>
                      <c:pt idx="1028">
                        <c:v>45321</c:v>
                      </c:pt>
                      <c:pt idx="1029">
                        <c:v>45322</c:v>
                      </c:pt>
                      <c:pt idx="1030">
                        <c:v>45323</c:v>
                      </c:pt>
                      <c:pt idx="1031">
                        <c:v>45324</c:v>
                      </c:pt>
                      <c:pt idx="1032">
                        <c:v>45327</c:v>
                      </c:pt>
                      <c:pt idx="1033">
                        <c:v>45328</c:v>
                      </c:pt>
                      <c:pt idx="1034">
                        <c:v>45329</c:v>
                      </c:pt>
                      <c:pt idx="1035">
                        <c:v>45330</c:v>
                      </c:pt>
                      <c:pt idx="1036">
                        <c:v>45331</c:v>
                      </c:pt>
                      <c:pt idx="1037">
                        <c:v>45334</c:v>
                      </c:pt>
                      <c:pt idx="1038">
                        <c:v>45335</c:v>
                      </c:pt>
                      <c:pt idx="1039">
                        <c:v>45336</c:v>
                      </c:pt>
                      <c:pt idx="1040">
                        <c:v>45337</c:v>
                      </c:pt>
                      <c:pt idx="1041">
                        <c:v>45338</c:v>
                      </c:pt>
                      <c:pt idx="1042">
                        <c:v>45341</c:v>
                      </c:pt>
                      <c:pt idx="1043">
                        <c:v>45342</c:v>
                      </c:pt>
                      <c:pt idx="1044">
                        <c:v>45343</c:v>
                      </c:pt>
                      <c:pt idx="1045">
                        <c:v>45344</c:v>
                      </c:pt>
                      <c:pt idx="1046">
                        <c:v>45345</c:v>
                      </c:pt>
                      <c:pt idx="1047">
                        <c:v>45348</c:v>
                      </c:pt>
                      <c:pt idx="1048">
                        <c:v>45349</c:v>
                      </c:pt>
                      <c:pt idx="1049">
                        <c:v>45350</c:v>
                      </c:pt>
                      <c:pt idx="1050">
                        <c:v>45351</c:v>
                      </c:pt>
                      <c:pt idx="1051">
                        <c:v>45352</c:v>
                      </c:pt>
                      <c:pt idx="1052">
                        <c:v>45355</c:v>
                      </c:pt>
                      <c:pt idx="1053">
                        <c:v>45356</c:v>
                      </c:pt>
                      <c:pt idx="1054">
                        <c:v>45357</c:v>
                      </c:pt>
                      <c:pt idx="1055">
                        <c:v>45358</c:v>
                      </c:pt>
                      <c:pt idx="1056">
                        <c:v>45359</c:v>
                      </c:pt>
                      <c:pt idx="1057">
                        <c:v>45362</c:v>
                      </c:pt>
                      <c:pt idx="1058">
                        <c:v>45363</c:v>
                      </c:pt>
                      <c:pt idx="1059">
                        <c:v>45364</c:v>
                      </c:pt>
                      <c:pt idx="1060">
                        <c:v>45365</c:v>
                      </c:pt>
                      <c:pt idx="1061">
                        <c:v>45366</c:v>
                      </c:pt>
                      <c:pt idx="1062">
                        <c:v>45369</c:v>
                      </c:pt>
                      <c:pt idx="1063">
                        <c:v>45370</c:v>
                      </c:pt>
                      <c:pt idx="1064">
                        <c:v>45371</c:v>
                      </c:pt>
                      <c:pt idx="1065">
                        <c:v>45372</c:v>
                      </c:pt>
                      <c:pt idx="1066">
                        <c:v>45373</c:v>
                      </c:pt>
                      <c:pt idx="1067">
                        <c:v>45376</c:v>
                      </c:pt>
                      <c:pt idx="1068">
                        <c:v>45377</c:v>
                      </c:pt>
                      <c:pt idx="1069">
                        <c:v>45378</c:v>
                      </c:pt>
                      <c:pt idx="1070">
                        <c:v>45379</c:v>
                      </c:pt>
                      <c:pt idx="1071">
                        <c:v>45384</c:v>
                      </c:pt>
                      <c:pt idx="1072">
                        <c:v>45385</c:v>
                      </c:pt>
                      <c:pt idx="1073">
                        <c:v>45386</c:v>
                      </c:pt>
                      <c:pt idx="1074">
                        <c:v>45387</c:v>
                      </c:pt>
                      <c:pt idx="1075">
                        <c:v>45390</c:v>
                      </c:pt>
                      <c:pt idx="1076">
                        <c:v>45391</c:v>
                      </c:pt>
                      <c:pt idx="1077">
                        <c:v>45392</c:v>
                      </c:pt>
                      <c:pt idx="1078">
                        <c:v>45393</c:v>
                      </c:pt>
                      <c:pt idx="1079">
                        <c:v>45394</c:v>
                      </c:pt>
                      <c:pt idx="1080">
                        <c:v>45397</c:v>
                      </c:pt>
                      <c:pt idx="1081">
                        <c:v>45398</c:v>
                      </c:pt>
                      <c:pt idx="1082">
                        <c:v>45399</c:v>
                      </c:pt>
                      <c:pt idx="1083">
                        <c:v>45400</c:v>
                      </c:pt>
                      <c:pt idx="1084">
                        <c:v>45401</c:v>
                      </c:pt>
                      <c:pt idx="1085">
                        <c:v>45404</c:v>
                      </c:pt>
                      <c:pt idx="1086">
                        <c:v>45405</c:v>
                      </c:pt>
                      <c:pt idx="1087">
                        <c:v>45406</c:v>
                      </c:pt>
                      <c:pt idx="1088">
                        <c:v>45407</c:v>
                      </c:pt>
                      <c:pt idx="1089">
                        <c:v>45408</c:v>
                      </c:pt>
                      <c:pt idx="1090">
                        <c:v>45411</c:v>
                      </c:pt>
                      <c:pt idx="1091">
                        <c:v>45412</c:v>
                      </c:pt>
                      <c:pt idx="1092">
                        <c:v>45413</c:v>
                      </c:pt>
                      <c:pt idx="1093">
                        <c:v>45414</c:v>
                      </c:pt>
                      <c:pt idx="1094">
                        <c:v>45415</c:v>
                      </c:pt>
                      <c:pt idx="1095">
                        <c:v>45419</c:v>
                      </c:pt>
                      <c:pt idx="1096">
                        <c:v>45420</c:v>
                      </c:pt>
                      <c:pt idx="1097">
                        <c:v>45421</c:v>
                      </c:pt>
                      <c:pt idx="1098">
                        <c:v>45422</c:v>
                      </c:pt>
                      <c:pt idx="1099">
                        <c:v>45425</c:v>
                      </c:pt>
                      <c:pt idx="1100">
                        <c:v>45426</c:v>
                      </c:pt>
                      <c:pt idx="1101">
                        <c:v>45427</c:v>
                      </c:pt>
                      <c:pt idx="1102">
                        <c:v>45428</c:v>
                      </c:pt>
                      <c:pt idx="1103">
                        <c:v>45429</c:v>
                      </c:pt>
                      <c:pt idx="1104">
                        <c:v>45432</c:v>
                      </c:pt>
                      <c:pt idx="1105">
                        <c:v>45433</c:v>
                      </c:pt>
                      <c:pt idx="1106">
                        <c:v>45434</c:v>
                      </c:pt>
                      <c:pt idx="1107">
                        <c:v>45435</c:v>
                      </c:pt>
                      <c:pt idx="1108">
                        <c:v>45436</c:v>
                      </c:pt>
                      <c:pt idx="1109">
                        <c:v>45440</c:v>
                      </c:pt>
                      <c:pt idx="1110">
                        <c:v>45441</c:v>
                      </c:pt>
                      <c:pt idx="1111">
                        <c:v>45442</c:v>
                      </c:pt>
                      <c:pt idx="1112">
                        <c:v>45443</c:v>
                      </c:pt>
                      <c:pt idx="1113">
                        <c:v>45446</c:v>
                      </c:pt>
                      <c:pt idx="1114">
                        <c:v>45447</c:v>
                      </c:pt>
                      <c:pt idx="1115">
                        <c:v>45448</c:v>
                      </c:pt>
                      <c:pt idx="1116">
                        <c:v>45449</c:v>
                      </c:pt>
                      <c:pt idx="1117">
                        <c:v>45450</c:v>
                      </c:pt>
                      <c:pt idx="1118">
                        <c:v>45453</c:v>
                      </c:pt>
                      <c:pt idx="1119">
                        <c:v>45454</c:v>
                      </c:pt>
                      <c:pt idx="1120">
                        <c:v>45455</c:v>
                      </c:pt>
                      <c:pt idx="1121">
                        <c:v>45456</c:v>
                      </c:pt>
                      <c:pt idx="1122">
                        <c:v>45457</c:v>
                      </c:pt>
                      <c:pt idx="1123">
                        <c:v>45460</c:v>
                      </c:pt>
                      <c:pt idx="1124">
                        <c:v>45461</c:v>
                      </c:pt>
                      <c:pt idx="1125">
                        <c:v>45462</c:v>
                      </c:pt>
                      <c:pt idx="1126">
                        <c:v>45463</c:v>
                      </c:pt>
                      <c:pt idx="1127">
                        <c:v>45464</c:v>
                      </c:pt>
                      <c:pt idx="1128">
                        <c:v>45467</c:v>
                      </c:pt>
                      <c:pt idx="1129">
                        <c:v>45468</c:v>
                      </c:pt>
                      <c:pt idx="1130">
                        <c:v>45469</c:v>
                      </c:pt>
                      <c:pt idx="1131">
                        <c:v>45470</c:v>
                      </c:pt>
                      <c:pt idx="1132">
                        <c:v>45471</c:v>
                      </c:pt>
                      <c:pt idx="1133">
                        <c:v>45474</c:v>
                      </c:pt>
                      <c:pt idx="1134">
                        <c:v>45475</c:v>
                      </c:pt>
                      <c:pt idx="1135">
                        <c:v>45476</c:v>
                      </c:pt>
                      <c:pt idx="1136">
                        <c:v>45477</c:v>
                      </c:pt>
                      <c:pt idx="1137">
                        <c:v>45478</c:v>
                      </c:pt>
                      <c:pt idx="1138">
                        <c:v>45481</c:v>
                      </c:pt>
                      <c:pt idx="1139">
                        <c:v>45482</c:v>
                      </c:pt>
                      <c:pt idx="1140">
                        <c:v>45483</c:v>
                      </c:pt>
                      <c:pt idx="1141">
                        <c:v>45484</c:v>
                      </c:pt>
                      <c:pt idx="1142">
                        <c:v>45485</c:v>
                      </c:pt>
                      <c:pt idx="1143">
                        <c:v>45488</c:v>
                      </c:pt>
                      <c:pt idx="1144">
                        <c:v>45489</c:v>
                      </c:pt>
                      <c:pt idx="1145">
                        <c:v>45490</c:v>
                      </c:pt>
                      <c:pt idx="1146">
                        <c:v>45491</c:v>
                      </c:pt>
                      <c:pt idx="1147">
                        <c:v>45492</c:v>
                      </c:pt>
                      <c:pt idx="1148">
                        <c:v>45495</c:v>
                      </c:pt>
                      <c:pt idx="1149">
                        <c:v>45496</c:v>
                      </c:pt>
                      <c:pt idx="1150">
                        <c:v>45497</c:v>
                      </c:pt>
                      <c:pt idx="1151">
                        <c:v>45498</c:v>
                      </c:pt>
                      <c:pt idx="1152">
                        <c:v>45499</c:v>
                      </c:pt>
                      <c:pt idx="1153">
                        <c:v>45502</c:v>
                      </c:pt>
                      <c:pt idx="1154">
                        <c:v>45503</c:v>
                      </c:pt>
                      <c:pt idx="1155">
                        <c:v>45504</c:v>
                      </c:pt>
                      <c:pt idx="1156">
                        <c:v>45505</c:v>
                      </c:pt>
                      <c:pt idx="1157">
                        <c:v>45506</c:v>
                      </c:pt>
                      <c:pt idx="1158">
                        <c:v>45509</c:v>
                      </c:pt>
                      <c:pt idx="1159">
                        <c:v>45510</c:v>
                      </c:pt>
                      <c:pt idx="1160">
                        <c:v>45511</c:v>
                      </c:pt>
                      <c:pt idx="1161">
                        <c:v>45512</c:v>
                      </c:pt>
                      <c:pt idx="1162">
                        <c:v>45513</c:v>
                      </c:pt>
                      <c:pt idx="1163">
                        <c:v>45516</c:v>
                      </c:pt>
                      <c:pt idx="1164">
                        <c:v>45517</c:v>
                      </c:pt>
                      <c:pt idx="1165">
                        <c:v>45518</c:v>
                      </c:pt>
                      <c:pt idx="1166">
                        <c:v>45519</c:v>
                      </c:pt>
                      <c:pt idx="1167">
                        <c:v>45520</c:v>
                      </c:pt>
                      <c:pt idx="1168">
                        <c:v>45523</c:v>
                      </c:pt>
                      <c:pt idx="1169">
                        <c:v>45524</c:v>
                      </c:pt>
                      <c:pt idx="1170">
                        <c:v>45525</c:v>
                      </c:pt>
                      <c:pt idx="1171">
                        <c:v>45526</c:v>
                      </c:pt>
                      <c:pt idx="1172">
                        <c:v>45527</c:v>
                      </c:pt>
                      <c:pt idx="1173">
                        <c:v>45531</c:v>
                      </c:pt>
                      <c:pt idx="1174">
                        <c:v>45532</c:v>
                      </c:pt>
                      <c:pt idx="1175">
                        <c:v>45533</c:v>
                      </c:pt>
                      <c:pt idx="1176">
                        <c:v>45534</c:v>
                      </c:pt>
                      <c:pt idx="1177">
                        <c:v>45537</c:v>
                      </c:pt>
                      <c:pt idx="1178">
                        <c:v>45538</c:v>
                      </c:pt>
                      <c:pt idx="1179">
                        <c:v>45539</c:v>
                      </c:pt>
                      <c:pt idx="1180">
                        <c:v>45540</c:v>
                      </c:pt>
                      <c:pt idx="1181">
                        <c:v>45541</c:v>
                      </c:pt>
                      <c:pt idx="1182">
                        <c:v>45544</c:v>
                      </c:pt>
                      <c:pt idx="1183">
                        <c:v>45545</c:v>
                      </c:pt>
                      <c:pt idx="1184">
                        <c:v>45546</c:v>
                      </c:pt>
                      <c:pt idx="1185">
                        <c:v>45547</c:v>
                      </c:pt>
                      <c:pt idx="1186">
                        <c:v>45548</c:v>
                      </c:pt>
                      <c:pt idx="1187">
                        <c:v>45551</c:v>
                      </c:pt>
                      <c:pt idx="1188">
                        <c:v>45552</c:v>
                      </c:pt>
                      <c:pt idx="1189">
                        <c:v>45553</c:v>
                      </c:pt>
                      <c:pt idx="1190">
                        <c:v>45554</c:v>
                      </c:pt>
                      <c:pt idx="1191">
                        <c:v>45555</c:v>
                      </c:pt>
                      <c:pt idx="1192">
                        <c:v>45558</c:v>
                      </c:pt>
                      <c:pt idx="1193">
                        <c:v>45559</c:v>
                      </c:pt>
                      <c:pt idx="1194">
                        <c:v>45560</c:v>
                      </c:pt>
                      <c:pt idx="1195">
                        <c:v>45561</c:v>
                      </c:pt>
                      <c:pt idx="1196">
                        <c:v>45562</c:v>
                      </c:pt>
                      <c:pt idx="1197">
                        <c:v>45565</c:v>
                      </c:pt>
                      <c:pt idx="1198">
                        <c:v>45566</c:v>
                      </c:pt>
                      <c:pt idx="1199">
                        <c:v>45567</c:v>
                      </c:pt>
                      <c:pt idx="1200">
                        <c:v>45568</c:v>
                      </c:pt>
                      <c:pt idx="1201">
                        <c:v>45569</c:v>
                      </c:pt>
                      <c:pt idx="1202">
                        <c:v>45572</c:v>
                      </c:pt>
                      <c:pt idx="1203">
                        <c:v>45573</c:v>
                      </c:pt>
                      <c:pt idx="1204">
                        <c:v>45574</c:v>
                      </c:pt>
                      <c:pt idx="1205">
                        <c:v>45575</c:v>
                      </c:pt>
                      <c:pt idx="1206">
                        <c:v>45576</c:v>
                      </c:pt>
                      <c:pt idx="1207">
                        <c:v>45579</c:v>
                      </c:pt>
                      <c:pt idx="1208">
                        <c:v>45580</c:v>
                      </c:pt>
                      <c:pt idx="1209">
                        <c:v>45581</c:v>
                      </c:pt>
                      <c:pt idx="1210">
                        <c:v>45582</c:v>
                      </c:pt>
                      <c:pt idx="1211">
                        <c:v>45583</c:v>
                      </c:pt>
                      <c:pt idx="1212">
                        <c:v>45586</c:v>
                      </c:pt>
                      <c:pt idx="1213">
                        <c:v>45587</c:v>
                      </c:pt>
                      <c:pt idx="1214">
                        <c:v>45588</c:v>
                      </c:pt>
                      <c:pt idx="1215">
                        <c:v>45589</c:v>
                      </c:pt>
                      <c:pt idx="1216">
                        <c:v>45590</c:v>
                      </c:pt>
                      <c:pt idx="1217">
                        <c:v>45593</c:v>
                      </c:pt>
                      <c:pt idx="1218">
                        <c:v>45594</c:v>
                      </c:pt>
                      <c:pt idx="1219">
                        <c:v>45595</c:v>
                      </c:pt>
                      <c:pt idx="1220">
                        <c:v>45596</c:v>
                      </c:pt>
                      <c:pt idx="1221">
                        <c:v>45597</c:v>
                      </c:pt>
                      <c:pt idx="1222">
                        <c:v>45600</c:v>
                      </c:pt>
                      <c:pt idx="1223">
                        <c:v>45601</c:v>
                      </c:pt>
                      <c:pt idx="1224">
                        <c:v>45602</c:v>
                      </c:pt>
                      <c:pt idx="1225">
                        <c:v>45603</c:v>
                      </c:pt>
                      <c:pt idx="1226">
                        <c:v>45604</c:v>
                      </c:pt>
                      <c:pt idx="1227">
                        <c:v>45607</c:v>
                      </c:pt>
                      <c:pt idx="1228">
                        <c:v>45608</c:v>
                      </c:pt>
                      <c:pt idx="1229">
                        <c:v>45609</c:v>
                      </c:pt>
                      <c:pt idx="1230">
                        <c:v>45610</c:v>
                      </c:pt>
                      <c:pt idx="1231">
                        <c:v>45611</c:v>
                      </c:pt>
                      <c:pt idx="1232">
                        <c:v>45614</c:v>
                      </c:pt>
                      <c:pt idx="1233">
                        <c:v>45615</c:v>
                      </c:pt>
                      <c:pt idx="1234">
                        <c:v>45616</c:v>
                      </c:pt>
                      <c:pt idx="1235">
                        <c:v>45617</c:v>
                      </c:pt>
                      <c:pt idx="1236">
                        <c:v>45618</c:v>
                      </c:pt>
                      <c:pt idx="1237">
                        <c:v>45621</c:v>
                      </c:pt>
                      <c:pt idx="1238">
                        <c:v>45622</c:v>
                      </c:pt>
                      <c:pt idx="1239">
                        <c:v>45623</c:v>
                      </c:pt>
                      <c:pt idx="1240">
                        <c:v>45624</c:v>
                      </c:pt>
                      <c:pt idx="1241">
                        <c:v>45625</c:v>
                      </c:pt>
                      <c:pt idx="1242">
                        <c:v>45628</c:v>
                      </c:pt>
                      <c:pt idx="1243">
                        <c:v>45629</c:v>
                      </c:pt>
                      <c:pt idx="1244">
                        <c:v>45630</c:v>
                      </c:pt>
                      <c:pt idx="1245">
                        <c:v>45631</c:v>
                      </c:pt>
                      <c:pt idx="1246">
                        <c:v>45632</c:v>
                      </c:pt>
                      <c:pt idx="1247">
                        <c:v>45635</c:v>
                      </c:pt>
                      <c:pt idx="1248">
                        <c:v>45636</c:v>
                      </c:pt>
                      <c:pt idx="1249">
                        <c:v>45637</c:v>
                      </c:pt>
                      <c:pt idx="1250">
                        <c:v>45638</c:v>
                      </c:pt>
                      <c:pt idx="1251">
                        <c:v>45639</c:v>
                      </c:pt>
                      <c:pt idx="1252">
                        <c:v>45642</c:v>
                      </c:pt>
                      <c:pt idx="1253">
                        <c:v>45643</c:v>
                      </c:pt>
                      <c:pt idx="1254">
                        <c:v>45644</c:v>
                      </c:pt>
                      <c:pt idx="1255">
                        <c:v>45645</c:v>
                      </c:pt>
                      <c:pt idx="1256">
                        <c:v>45646</c:v>
                      </c:pt>
                      <c:pt idx="1257">
                        <c:v>45649</c:v>
                      </c:pt>
                      <c:pt idx="1258">
                        <c:v>45650</c:v>
                      </c:pt>
                      <c:pt idx="1259">
                        <c:v>45653</c:v>
                      </c:pt>
                      <c:pt idx="1260">
                        <c:v>45656</c:v>
                      </c:pt>
                      <c:pt idx="1261">
                        <c:v>45657</c:v>
                      </c:pt>
                      <c:pt idx="1262">
                        <c:v>45659</c:v>
                      </c:pt>
                      <c:pt idx="1263">
                        <c:v>45660</c:v>
                      </c:pt>
                      <c:pt idx="1264">
                        <c:v>45663</c:v>
                      </c:pt>
                      <c:pt idx="1265">
                        <c:v>45664</c:v>
                      </c:pt>
                      <c:pt idx="1266">
                        <c:v>45665</c:v>
                      </c:pt>
                      <c:pt idx="1267">
                        <c:v>45666</c:v>
                      </c:pt>
                      <c:pt idx="1268">
                        <c:v>45667</c:v>
                      </c:pt>
                      <c:pt idx="1269">
                        <c:v>45670</c:v>
                      </c:pt>
                      <c:pt idx="1270">
                        <c:v>45671</c:v>
                      </c:pt>
                      <c:pt idx="1271">
                        <c:v>45672</c:v>
                      </c:pt>
                      <c:pt idx="1272">
                        <c:v>45673</c:v>
                      </c:pt>
                      <c:pt idx="1273">
                        <c:v>45674</c:v>
                      </c:pt>
                      <c:pt idx="1274">
                        <c:v>45677</c:v>
                      </c:pt>
                      <c:pt idx="1275">
                        <c:v>45678</c:v>
                      </c:pt>
                      <c:pt idx="1276">
                        <c:v>45679</c:v>
                      </c:pt>
                      <c:pt idx="1277">
                        <c:v>45680</c:v>
                      </c:pt>
                      <c:pt idx="1278">
                        <c:v>45681</c:v>
                      </c:pt>
                      <c:pt idx="1279">
                        <c:v>45684</c:v>
                      </c:pt>
                      <c:pt idx="1280">
                        <c:v>45685</c:v>
                      </c:pt>
                      <c:pt idx="1281">
                        <c:v>45686</c:v>
                      </c:pt>
                      <c:pt idx="1282">
                        <c:v>45687</c:v>
                      </c:pt>
                      <c:pt idx="1283">
                        <c:v>45688</c:v>
                      </c:pt>
                      <c:pt idx="1284">
                        <c:v>45691</c:v>
                      </c:pt>
                      <c:pt idx="1285">
                        <c:v>45692</c:v>
                      </c:pt>
                      <c:pt idx="1286">
                        <c:v>45693</c:v>
                      </c:pt>
                      <c:pt idx="1287">
                        <c:v>45694</c:v>
                      </c:pt>
                      <c:pt idx="1288">
                        <c:v>45695</c:v>
                      </c:pt>
                      <c:pt idx="1289">
                        <c:v>45698</c:v>
                      </c:pt>
                      <c:pt idx="1290">
                        <c:v>45699</c:v>
                      </c:pt>
                      <c:pt idx="1291">
                        <c:v>45700</c:v>
                      </c:pt>
                      <c:pt idx="1292">
                        <c:v>45701</c:v>
                      </c:pt>
                      <c:pt idx="1293">
                        <c:v>45702</c:v>
                      </c:pt>
                      <c:pt idx="1294">
                        <c:v>45705</c:v>
                      </c:pt>
                      <c:pt idx="1295">
                        <c:v>45706</c:v>
                      </c:pt>
                      <c:pt idx="1296">
                        <c:v>45707</c:v>
                      </c:pt>
                      <c:pt idx="1297">
                        <c:v>45708</c:v>
                      </c:pt>
                      <c:pt idx="1298">
                        <c:v>45709</c:v>
                      </c:pt>
                      <c:pt idx="1299">
                        <c:v>45712</c:v>
                      </c:pt>
                      <c:pt idx="1300">
                        <c:v>45713</c:v>
                      </c:pt>
                      <c:pt idx="1301">
                        <c:v>45714</c:v>
                      </c:pt>
                      <c:pt idx="1302">
                        <c:v>45715</c:v>
                      </c:pt>
                      <c:pt idx="1303">
                        <c:v>45716</c:v>
                      </c:pt>
                      <c:pt idx="1304">
                        <c:v>45719</c:v>
                      </c:pt>
                      <c:pt idx="1305">
                        <c:v>45720</c:v>
                      </c:pt>
                      <c:pt idx="1306">
                        <c:v>45721</c:v>
                      </c:pt>
                      <c:pt idx="1307">
                        <c:v>45722</c:v>
                      </c:pt>
                      <c:pt idx="1308">
                        <c:v>45723</c:v>
                      </c:pt>
                      <c:pt idx="1309">
                        <c:v>45726</c:v>
                      </c:pt>
                      <c:pt idx="1310">
                        <c:v>45727</c:v>
                      </c:pt>
                      <c:pt idx="1311">
                        <c:v>45728</c:v>
                      </c:pt>
                      <c:pt idx="1312">
                        <c:v>45729</c:v>
                      </c:pt>
                      <c:pt idx="1313">
                        <c:v>45730</c:v>
                      </c:pt>
                      <c:pt idx="1314">
                        <c:v>45733</c:v>
                      </c:pt>
                      <c:pt idx="1315">
                        <c:v>45734</c:v>
                      </c:pt>
                      <c:pt idx="1316">
                        <c:v>45735</c:v>
                      </c:pt>
                      <c:pt idx="1317">
                        <c:v>45736</c:v>
                      </c:pt>
                      <c:pt idx="1318">
                        <c:v>45737</c:v>
                      </c:pt>
                      <c:pt idx="1319">
                        <c:v>45740</c:v>
                      </c:pt>
                      <c:pt idx="1320">
                        <c:v>45741</c:v>
                      </c:pt>
                      <c:pt idx="1321">
                        <c:v>45742</c:v>
                      </c:pt>
                      <c:pt idx="1322">
                        <c:v>45743</c:v>
                      </c:pt>
                      <c:pt idx="1323">
                        <c:v>45744</c:v>
                      </c:pt>
                      <c:pt idx="1324">
                        <c:v>45747</c:v>
                      </c:pt>
                      <c:pt idx="1325">
                        <c:v>45748</c:v>
                      </c:pt>
                      <c:pt idx="1326">
                        <c:v>45749</c:v>
                      </c:pt>
                      <c:pt idx="1327">
                        <c:v>45750</c:v>
                      </c:pt>
                      <c:pt idx="1328">
                        <c:v>45751</c:v>
                      </c:pt>
                      <c:pt idx="1329">
                        <c:v>45754</c:v>
                      </c:pt>
                      <c:pt idx="1330">
                        <c:v>45755</c:v>
                      </c:pt>
                      <c:pt idx="1331">
                        <c:v>45756</c:v>
                      </c:pt>
                      <c:pt idx="1332">
                        <c:v>45757</c:v>
                      </c:pt>
                      <c:pt idx="1333">
                        <c:v>45758</c:v>
                      </c:pt>
                      <c:pt idx="1334">
                        <c:v>45761</c:v>
                      </c:pt>
                      <c:pt idx="1335">
                        <c:v>45762</c:v>
                      </c:pt>
                      <c:pt idx="1336">
                        <c:v>45763</c:v>
                      </c:pt>
                      <c:pt idx="1337">
                        <c:v>45764</c:v>
                      </c:pt>
                      <c:pt idx="1338">
                        <c:v>45769</c:v>
                      </c:pt>
                      <c:pt idx="1339">
                        <c:v>45770</c:v>
                      </c:pt>
                      <c:pt idx="1340">
                        <c:v>45771</c:v>
                      </c:pt>
                      <c:pt idx="1341">
                        <c:v>45772</c:v>
                      </c:pt>
                      <c:pt idx="1342">
                        <c:v>45775</c:v>
                      </c:pt>
                      <c:pt idx="1343">
                        <c:v>45776</c:v>
                      </c:pt>
                      <c:pt idx="1344">
                        <c:v>45777</c:v>
                      </c:pt>
                      <c:pt idx="1345">
                        <c:v>45778</c:v>
                      </c:pt>
                      <c:pt idx="1346">
                        <c:v>45779</c:v>
                      </c:pt>
                      <c:pt idx="1347">
                        <c:v>45783</c:v>
                      </c:pt>
                      <c:pt idx="1348">
                        <c:v>45784</c:v>
                      </c:pt>
                      <c:pt idx="1349">
                        <c:v>45785</c:v>
                      </c:pt>
                      <c:pt idx="1350">
                        <c:v>45786</c:v>
                      </c:pt>
                      <c:pt idx="1351">
                        <c:v>45789</c:v>
                      </c:pt>
                      <c:pt idx="1352">
                        <c:v>45790</c:v>
                      </c:pt>
                      <c:pt idx="1353">
                        <c:v>45791</c:v>
                      </c:pt>
                      <c:pt idx="1354">
                        <c:v>45792</c:v>
                      </c:pt>
                      <c:pt idx="1355">
                        <c:v>45793</c:v>
                      </c:pt>
                      <c:pt idx="1356">
                        <c:v>45796</c:v>
                      </c:pt>
                      <c:pt idx="1357">
                        <c:v>45797</c:v>
                      </c:pt>
                      <c:pt idx="1358">
                        <c:v>45798</c:v>
                      </c:pt>
                      <c:pt idx="1359">
                        <c:v>45799</c:v>
                      </c:pt>
                      <c:pt idx="1360">
                        <c:v>45800</c:v>
                      </c:pt>
                      <c:pt idx="1361">
                        <c:v>45804</c:v>
                      </c:pt>
                      <c:pt idx="1362">
                        <c:v>45805</c:v>
                      </c:pt>
                      <c:pt idx="1363">
                        <c:v>45806</c:v>
                      </c:pt>
                      <c:pt idx="1364">
                        <c:v>45807</c:v>
                      </c:pt>
                      <c:pt idx="1365">
                        <c:v>45810</c:v>
                      </c:pt>
                      <c:pt idx="1366">
                        <c:v>45811</c:v>
                      </c:pt>
                      <c:pt idx="1367">
                        <c:v>45812</c:v>
                      </c:pt>
                      <c:pt idx="1368">
                        <c:v>45813</c:v>
                      </c:pt>
                      <c:pt idx="1369">
                        <c:v>45814</c:v>
                      </c:pt>
                      <c:pt idx="1370">
                        <c:v>45817</c:v>
                      </c:pt>
                      <c:pt idx="1371">
                        <c:v>45818</c:v>
                      </c:pt>
                      <c:pt idx="1372">
                        <c:v>45819</c:v>
                      </c:pt>
                      <c:pt idx="1373">
                        <c:v>45820</c:v>
                      </c:pt>
                      <c:pt idx="1374">
                        <c:v>45821</c:v>
                      </c:pt>
                      <c:pt idx="1375">
                        <c:v>45824</c:v>
                      </c:pt>
                      <c:pt idx="1376">
                        <c:v>45825</c:v>
                      </c:pt>
                      <c:pt idx="1377">
                        <c:v>45826</c:v>
                      </c:pt>
                      <c:pt idx="1378">
                        <c:v>45827</c:v>
                      </c:pt>
                      <c:pt idx="1379">
                        <c:v>45828</c:v>
                      </c:pt>
                      <c:pt idx="1380">
                        <c:v>45831</c:v>
                      </c:pt>
                      <c:pt idx="1381">
                        <c:v>45832</c:v>
                      </c:pt>
                      <c:pt idx="1382">
                        <c:v>45833</c:v>
                      </c:pt>
                      <c:pt idx="1383">
                        <c:v>45834</c:v>
                      </c:pt>
                      <c:pt idx="1384">
                        <c:v>45835</c:v>
                      </c:pt>
                      <c:pt idx="1385">
                        <c:v>45838</c:v>
                      </c:pt>
                      <c:pt idx="1386">
                        <c:v>45839</c:v>
                      </c:pt>
                      <c:pt idx="1387">
                        <c:v>45840</c:v>
                      </c:pt>
                      <c:pt idx="1388">
                        <c:v>45841</c:v>
                      </c:pt>
                      <c:pt idx="1389">
                        <c:v>45842</c:v>
                      </c:pt>
                      <c:pt idx="1390">
                        <c:v>45845</c:v>
                      </c:pt>
                      <c:pt idx="1391">
                        <c:v>45846</c:v>
                      </c:pt>
                      <c:pt idx="1392">
                        <c:v>45847</c:v>
                      </c:pt>
                      <c:pt idx="1393">
                        <c:v>45848</c:v>
                      </c:pt>
                      <c:pt idx="1394">
                        <c:v>45849</c:v>
                      </c:pt>
                      <c:pt idx="1395">
                        <c:v>45852</c:v>
                      </c:pt>
                      <c:pt idx="1396">
                        <c:v>45853</c:v>
                      </c:pt>
                      <c:pt idx="1397">
                        <c:v>45854</c:v>
                      </c:pt>
                      <c:pt idx="1398">
                        <c:v>45855</c:v>
                      </c:pt>
                      <c:pt idx="1399">
                        <c:v>45856</c:v>
                      </c:pt>
                      <c:pt idx="1400">
                        <c:v>45859</c:v>
                      </c:pt>
                      <c:pt idx="1401">
                        <c:v>45860</c:v>
                      </c:pt>
                      <c:pt idx="1402">
                        <c:v>45861</c:v>
                      </c:pt>
                      <c:pt idx="1403">
                        <c:v>45862</c:v>
                      </c:pt>
                      <c:pt idx="1404">
                        <c:v>45863</c:v>
                      </c:pt>
                      <c:pt idx="1405">
                        <c:v>45866</c:v>
                      </c:pt>
                      <c:pt idx="1406">
                        <c:v>45867</c:v>
                      </c:pt>
                      <c:pt idx="1407">
                        <c:v>45868</c:v>
                      </c:pt>
                      <c:pt idx="1408">
                        <c:v>45869</c:v>
                      </c:pt>
                      <c:pt idx="1409">
                        <c:v>45870</c:v>
                      </c:pt>
                      <c:pt idx="1410">
                        <c:v>45873</c:v>
                      </c:pt>
                      <c:pt idx="1411">
                        <c:v>45874</c:v>
                      </c:pt>
                      <c:pt idx="1412">
                        <c:v>45875</c:v>
                      </c:pt>
                      <c:pt idx="1413">
                        <c:v>45876</c:v>
                      </c:pt>
                      <c:pt idx="1414">
                        <c:v>45877</c:v>
                      </c:pt>
                      <c:pt idx="1415">
                        <c:v>45880</c:v>
                      </c:pt>
                      <c:pt idx="1416">
                        <c:v>45881</c:v>
                      </c:pt>
                      <c:pt idx="1417">
                        <c:v>45882</c:v>
                      </c:pt>
                      <c:pt idx="1418">
                        <c:v>45883</c:v>
                      </c:pt>
                      <c:pt idx="1419">
                        <c:v>45884</c:v>
                      </c:pt>
                      <c:pt idx="1420">
                        <c:v>45887</c:v>
                      </c:pt>
                      <c:pt idx="1421">
                        <c:v>45888</c:v>
                      </c:pt>
                      <c:pt idx="1422">
                        <c:v>45889</c:v>
                      </c:pt>
                      <c:pt idx="1423">
                        <c:v>45890</c:v>
                      </c:pt>
                      <c:pt idx="1424">
                        <c:v>45891</c:v>
                      </c:pt>
                      <c:pt idx="1425">
                        <c:v>45895</c:v>
                      </c:pt>
                      <c:pt idx="1426">
                        <c:v>45896</c:v>
                      </c:pt>
                      <c:pt idx="1427">
                        <c:v>45897</c:v>
                      </c:pt>
                      <c:pt idx="1428">
                        <c:v>45898</c:v>
                      </c:pt>
                      <c:pt idx="1429">
                        <c:v>45901</c:v>
                      </c:pt>
                      <c:pt idx="1430">
                        <c:v>45902</c:v>
                      </c:pt>
                      <c:pt idx="1431">
                        <c:v>45903</c:v>
                      </c:pt>
                      <c:pt idx="1432">
                        <c:v>45904</c:v>
                      </c:pt>
                      <c:pt idx="1433">
                        <c:v>45905</c:v>
                      </c:pt>
                      <c:pt idx="1434">
                        <c:v>45908</c:v>
                      </c:pt>
                      <c:pt idx="1435">
                        <c:v>45909</c:v>
                      </c:pt>
                      <c:pt idx="1436">
                        <c:v>45910</c:v>
                      </c:pt>
                      <c:pt idx="1437">
                        <c:v>45911</c:v>
                      </c:pt>
                      <c:pt idx="1438">
                        <c:v>45912</c:v>
                      </c:pt>
                      <c:pt idx="1439">
                        <c:v>45915</c:v>
                      </c:pt>
                      <c:pt idx="1440">
                        <c:v>45916</c:v>
                      </c:pt>
                      <c:pt idx="1441">
                        <c:v>45917</c:v>
                      </c:pt>
                      <c:pt idx="1442">
                        <c:v>45918</c:v>
                      </c:pt>
                      <c:pt idx="1443">
                        <c:v>45919</c:v>
                      </c:pt>
                      <c:pt idx="1444">
                        <c:v>45922</c:v>
                      </c:pt>
                      <c:pt idx="1445">
                        <c:v>45923</c:v>
                      </c:pt>
                      <c:pt idx="1446">
                        <c:v>45924</c:v>
                      </c:pt>
                      <c:pt idx="1447">
                        <c:v>45925</c:v>
                      </c:pt>
                      <c:pt idx="1448">
                        <c:v>45926</c:v>
                      </c:pt>
                      <c:pt idx="1449">
                        <c:v>45929</c:v>
                      </c:pt>
                      <c:pt idx="1450">
                        <c:v>45930</c:v>
                      </c:pt>
                      <c:pt idx="1451">
                        <c:v>45931</c:v>
                      </c:pt>
                      <c:pt idx="1452">
                        <c:v>45932</c:v>
                      </c:pt>
                      <c:pt idx="1453">
                        <c:v>45933</c:v>
                      </c:pt>
                      <c:pt idx="1454">
                        <c:v>45936</c:v>
                      </c:pt>
                      <c:pt idx="1455">
                        <c:v>45937</c:v>
                      </c:pt>
                      <c:pt idx="1456">
                        <c:v>45938</c:v>
                      </c:pt>
                      <c:pt idx="1457">
                        <c:v>45939</c:v>
                      </c:pt>
                      <c:pt idx="1458">
                        <c:v>45940</c:v>
                      </c:pt>
                      <c:pt idx="1459">
                        <c:v>45943</c:v>
                      </c:pt>
                      <c:pt idx="1460">
                        <c:v>45944</c:v>
                      </c:pt>
                      <c:pt idx="1461">
                        <c:v>45945</c:v>
                      </c:pt>
                      <c:pt idx="1462">
                        <c:v>45946</c:v>
                      </c:pt>
                      <c:pt idx="1463">
                        <c:v>45947</c:v>
                      </c:pt>
                      <c:pt idx="1464">
                        <c:v>45950</c:v>
                      </c:pt>
                      <c:pt idx="1465">
                        <c:v>45951</c:v>
                      </c:pt>
                      <c:pt idx="1466">
                        <c:v>45952</c:v>
                      </c:pt>
                      <c:pt idx="1467">
                        <c:v>45953</c:v>
                      </c:pt>
                      <c:pt idx="1468">
                        <c:v>45954</c:v>
                      </c:pt>
                      <c:pt idx="1469">
                        <c:v>45957</c:v>
                      </c:pt>
                      <c:pt idx="1470">
                        <c:v>45958</c:v>
                      </c:pt>
                      <c:pt idx="1471">
                        <c:v>45959</c:v>
                      </c:pt>
                      <c:pt idx="1472">
                        <c:v>45960</c:v>
                      </c:pt>
                      <c:pt idx="1473">
                        <c:v>45961</c:v>
                      </c:pt>
                      <c:pt idx="1474">
                        <c:v>45964</c:v>
                      </c:pt>
                      <c:pt idx="1475">
                        <c:v>45965</c:v>
                      </c:pt>
                      <c:pt idx="1476">
                        <c:v>45966</c:v>
                      </c:pt>
                      <c:pt idx="1477">
                        <c:v>45967</c:v>
                      </c:pt>
                      <c:pt idx="1478">
                        <c:v>45968</c:v>
                      </c:pt>
                      <c:pt idx="1479">
                        <c:v>45971</c:v>
                      </c:pt>
                      <c:pt idx="1480">
                        <c:v>45972</c:v>
                      </c:pt>
                      <c:pt idx="1481">
                        <c:v>45973</c:v>
                      </c:pt>
                      <c:pt idx="1482">
                        <c:v>45974</c:v>
                      </c:pt>
                      <c:pt idx="1483">
                        <c:v>45975</c:v>
                      </c:pt>
                      <c:pt idx="1484">
                        <c:v>45978</c:v>
                      </c:pt>
                      <c:pt idx="1485">
                        <c:v>45979</c:v>
                      </c:pt>
                      <c:pt idx="1486">
                        <c:v>45980</c:v>
                      </c:pt>
                      <c:pt idx="1487">
                        <c:v>45981</c:v>
                      </c:pt>
                      <c:pt idx="1488">
                        <c:v>45982</c:v>
                      </c:pt>
                      <c:pt idx="1489">
                        <c:v>45985</c:v>
                      </c:pt>
                      <c:pt idx="1490">
                        <c:v>45986</c:v>
                      </c:pt>
                      <c:pt idx="1491">
                        <c:v>45987</c:v>
                      </c:pt>
                      <c:pt idx="1492">
                        <c:v>45988</c:v>
                      </c:pt>
                      <c:pt idx="1493">
                        <c:v>45989</c:v>
                      </c:pt>
                      <c:pt idx="1494">
                        <c:v>45992</c:v>
                      </c:pt>
                      <c:pt idx="1495">
                        <c:v>45993</c:v>
                      </c:pt>
                      <c:pt idx="1496">
                        <c:v>45994</c:v>
                      </c:pt>
                      <c:pt idx="1497">
                        <c:v>45995</c:v>
                      </c:pt>
                      <c:pt idx="1498">
                        <c:v>45996</c:v>
                      </c:pt>
                      <c:pt idx="1499">
                        <c:v>45999</c:v>
                      </c:pt>
                      <c:pt idx="1500">
                        <c:v>46000</c:v>
                      </c:pt>
                      <c:pt idx="1501">
                        <c:v>46001</c:v>
                      </c:pt>
                      <c:pt idx="1502">
                        <c:v>46002</c:v>
                      </c:pt>
                      <c:pt idx="1503">
                        <c:v>46003</c:v>
                      </c:pt>
                      <c:pt idx="1504">
                        <c:v>46006</c:v>
                      </c:pt>
                      <c:pt idx="1505">
                        <c:v>46007</c:v>
                      </c:pt>
                      <c:pt idx="1506">
                        <c:v>46008</c:v>
                      </c:pt>
                      <c:pt idx="1507">
                        <c:v>46009</c:v>
                      </c:pt>
                      <c:pt idx="1508">
                        <c:v>46010</c:v>
                      </c:pt>
                      <c:pt idx="1509">
                        <c:v>46013</c:v>
                      </c:pt>
                      <c:pt idx="1510">
                        <c:v>46014</c:v>
                      </c:pt>
                      <c:pt idx="1511">
                        <c:v>46015</c:v>
                      </c:pt>
                      <c:pt idx="1512">
                        <c:v>46020</c:v>
                      </c:pt>
                      <c:pt idx="1513">
                        <c:v>46021</c:v>
                      </c:pt>
                      <c:pt idx="1514">
                        <c:v>46022</c:v>
                      </c:pt>
                      <c:pt idx="1515">
                        <c:v>46024</c:v>
                      </c:pt>
                      <c:pt idx="1516">
                        <c:v>46027</c:v>
                      </c:pt>
                      <c:pt idx="1517">
                        <c:v>46028</c:v>
                      </c:pt>
                      <c:pt idx="1518">
                        <c:v>46029</c:v>
                      </c:pt>
                      <c:pt idx="1519">
                        <c:v>46030</c:v>
                      </c:pt>
                      <c:pt idx="1520">
                        <c:v>46031</c:v>
                      </c:pt>
                      <c:pt idx="1521">
                        <c:v>46034</c:v>
                      </c:pt>
                      <c:pt idx="1522">
                        <c:v>46035</c:v>
                      </c:pt>
                      <c:pt idx="1523">
                        <c:v>46036</c:v>
                      </c:pt>
                      <c:pt idx="1524">
                        <c:v>46037</c:v>
                      </c:pt>
                      <c:pt idx="1525">
                        <c:v>46038</c:v>
                      </c:pt>
                      <c:pt idx="1526">
                        <c:v>46041</c:v>
                      </c:pt>
                      <c:pt idx="1527">
                        <c:v>46042</c:v>
                      </c:pt>
                      <c:pt idx="1528">
                        <c:v>46043</c:v>
                      </c:pt>
                      <c:pt idx="1529">
                        <c:v>46044</c:v>
                      </c:pt>
                      <c:pt idx="1530">
                        <c:v>46045</c:v>
                      </c:pt>
                      <c:pt idx="1531">
                        <c:v>46048</c:v>
                      </c:pt>
                      <c:pt idx="1532">
                        <c:v>46049</c:v>
                      </c:pt>
                      <c:pt idx="1533">
                        <c:v>46050</c:v>
                      </c:pt>
                      <c:pt idx="1534">
                        <c:v>46051</c:v>
                      </c:pt>
                      <c:pt idx="1535">
                        <c:v>46052</c:v>
                      </c:pt>
                      <c:pt idx="1536">
                        <c:v>46055</c:v>
                      </c:pt>
                      <c:pt idx="1537">
                        <c:v>46056</c:v>
                      </c:pt>
                      <c:pt idx="1538">
                        <c:v>46057</c:v>
                      </c:pt>
                      <c:pt idx="1539">
                        <c:v>46058</c:v>
                      </c:pt>
                      <c:pt idx="1540">
                        <c:v>46059</c:v>
                      </c:pt>
                      <c:pt idx="1541">
                        <c:v>46062</c:v>
                      </c:pt>
                      <c:pt idx="1542">
                        <c:v>46063</c:v>
                      </c:pt>
                      <c:pt idx="1543">
                        <c:v>46064</c:v>
                      </c:pt>
                      <c:pt idx="1544">
                        <c:v>46065</c:v>
                      </c:pt>
                      <c:pt idx="1545">
                        <c:v>46066</c:v>
                      </c:pt>
                      <c:pt idx="1546">
                        <c:v>46069</c:v>
                      </c:pt>
                      <c:pt idx="1547">
                        <c:v>46070</c:v>
                      </c:pt>
                      <c:pt idx="1548">
                        <c:v>46071</c:v>
                      </c:pt>
                      <c:pt idx="1549">
                        <c:v>46072</c:v>
                      </c:pt>
                      <c:pt idx="1550">
                        <c:v>46073</c:v>
                      </c:pt>
                      <c:pt idx="1551">
                        <c:v>46076</c:v>
                      </c:pt>
                      <c:pt idx="1552">
                        <c:v>46077</c:v>
                      </c:pt>
                      <c:pt idx="1553">
                        <c:v>46078</c:v>
                      </c:pt>
                      <c:pt idx="1554">
                        <c:v>46079</c:v>
                      </c:pt>
                      <c:pt idx="1555">
                        <c:v>46080</c:v>
                      </c:pt>
                      <c:pt idx="1556">
                        <c:v>46083</c:v>
                      </c:pt>
                      <c:pt idx="1557">
                        <c:v>46084</c:v>
                      </c:pt>
                      <c:pt idx="1558">
                        <c:v>46085</c:v>
                      </c:pt>
                      <c:pt idx="1559">
                        <c:v>46086</c:v>
                      </c:pt>
                      <c:pt idx="1560">
                        <c:v>46087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'Kotacija Brent, Benzin i Dizel'!$G$5:$G$458</c15:sqref>
                        </c15:formulaRef>
                      </c:ext>
                    </c:extLst>
                    <c:numCache>
                      <c:formatCode>0.000</c:formatCode>
                      <c:ptCount val="454"/>
                      <c:pt idx="1">
                        <c:v>9.5</c:v>
                      </c:pt>
                      <c:pt idx="2">
                        <c:v>2.5</c:v>
                      </c:pt>
                      <c:pt idx="3">
                        <c:v>-10</c:v>
                      </c:pt>
                      <c:pt idx="4">
                        <c:v>-17.25</c:v>
                      </c:pt>
                      <c:pt idx="5">
                        <c:v>-9</c:v>
                      </c:pt>
                      <c:pt idx="6">
                        <c:v>9.5</c:v>
                      </c:pt>
                      <c:pt idx="7">
                        <c:v>-5.25</c:v>
                      </c:pt>
                      <c:pt idx="8">
                        <c:v>12.25</c:v>
                      </c:pt>
                      <c:pt idx="9">
                        <c:v>-7</c:v>
                      </c:pt>
                      <c:pt idx="10">
                        <c:v>2.5</c:v>
                      </c:pt>
                      <c:pt idx="11">
                        <c:v>-4.25</c:v>
                      </c:pt>
                      <c:pt idx="12">
                        <c:v>1.5</c:v>
                      </c:pt>
                      <c:pt idx="13">
                        <c:v>1.75</c:v>
                      </c:pt>
                      <c:pt idx="14">
                        <c:v>-15.5</c:v>
                      </c:pt>
                      <c:pt idx="15">
                        <c:v>-8.75</c:v>
                      </c:pt>
                      <c:pt idx="16">
                        <c:v>-15.75</c:v>
                      </c:pt>
                      <c:pt idx="17">
                        <c:v>-18</c:v>
                      </c:pt>
                      <c:pt idx="18">
                        <c:v>17</c:v>
                      </c:pt>
                      <c:pt idx="19">
                        <c:v>4</c:v>
                      </c:pt>
                      <c:pt idx="20">
                        <c:v>-11</c:v>
                      </c:pt>
                      <c:pt idx="21">
                        <c:v>1</c:v>
                      </c:pt>
                      <c:pt idx="22">
                        <c:v>-10.25</c:v>
                      </c:pt>
                      <c:pt idx="23">
                        <c:v>-3.5</c:v>
                      </c:pt>
                      <c:pt idx="24">
                        <c:v>10.5</c:v>
                      </c:pt>
                      <c:pt idx="25">
                        <c:v>-9.75</c:v>
                      </c:pt>
                      <c:pt idx="26">
                        <c:v>5.5</c:v>
                      </c:pt>
                      <c:pt idx="27">
                        <c:v>-8.5</c:v>
                      </c:pt>
                      <c:pt idx="28">
                        <c:v>-2.75</c:v>
                      </c:pt>
                      <c:pt idx="29">
                        <c:v>15.5</c:v>
                      </c:pt>
                      <c:pt idx="30">
                        <c:v>7</c:v>
                      </c:pt>
                      <c:pt idx="31">
                        <c:v>-3.25</c:v>
                      </c:pt>
                      <c:pt idx="32">
                        <c:v>2.75</c:v>
                      </c:pt>
                      <c:pt idx="33">
                        <c:v>-5</c:v>
                      </c:pt>
                      <c:pt idx="34">
                        <c:v>16.75</c:v>
                      </c:pt>
                      <c:pt idx="35">
                        <c:v>3.5</c:v>
                      </c:pt>
                      <c:pt idx="36">
                        <c:v>-15.5</c:v>
                      </c:pt>
                      <c:pt idx="37">
                        <c:v>-20.25</c:v>
                      </c:pt>
                      <c:pt idx="38">
                        <c:v>-5.25</c:v>
                      </c:pt>
                      <c:pt idx="39">
                        <c:v>-21</c:v>
                      </c:pt>
                      <c:pt idx="40">
                        <c:v>-34.75</c:v>
                      </c:pt>
                      <c:pt idx="41">
                        <c:v>-12.75</c:v>
                      </c:pt>
                      <c:pt idx="42">
                        <c:v>10.25</c:v>
                      </c:pt>
                      <c:pt idx="43">
                        <c:v>8.5</c:v>
                      </c:pt>
                      <c:pt idx="44">
                        <c:v>-0.25</c:v>
                      </c:pt>
                      <c:pt idx="45">
                        <c:v>5.75</c:v>
                      </c:pt>
                      <c:pt idx="46">
                        <c:v>-50.5</c:v>
                      </c:pt>
                      <c:pt idx="47">
                        <c:v>-65.25</c:v>
                      </c:pt>
                      <c:pt idx="48">
                        <c:v>-2</c:v>
                      </c:pt>
                      <c:pt idx="49">
                        <c:v>-7.75</c:v>
                      </c:pt>
                      <c:pt idx="50">
                        <c:v>-85.75</c:v>
                      </c:pt>
                      <c:pt idx="51">
                        <c:v>10.5</c:v>
                      </c:pt>
                      <c:pt idx="52">
                        <c:v>-46.5</c:v>
                      </c:pt>
                      <c:pt idx="53">
                        <c:v>-3.25</c:v>
                      </c:pt>
                      <c:pt idx="54">
                        <c:v>-26.75</c:v>
                      </c:pt>
                      <c:pt idx="55">
                        <c:v>4.75</c:v>
                      </c:pt>
                      <c:pt idx="56">
                        <c:v>5.75</c:v>
                      </c:pt>
                      <c:pt idx="57">
                        <c:v>-44.5</c:v>
                      </c:pt>
                      <c:pt idx="58">
                        <c:v>13.75</c:v>
                      </c:pt>
                      <c:pt idx="59">
                        <c:v>6.25</c:v>
                      </c:pt>
                      <c:pt idx="60">
                        <c:v>16.5</c:v>
                      </c:pt>
                      <c:pt idx="61">
                        <c:v>-13.5</c:v>
                      </c:pt>
                      <c:pt idx="62">
                        <c:v>-19.5</c:v>
                      </c:pt>
                      <c:pt idx="63">
                        <c:v>12.25</c:v>
                      </c:pt>
                      <c:pt idx="64">
                        <c:v>-24.5</c:v>
                      </c:pt>
                      <c:pt idx="65">
                        <c:v>31.75</c:v>
                      </c:pt>
                      <c:pt idx="66">
                        <c:v>23</c:v>
                      </c:pt>
                      <c:pt idx="67">
                        <c:v>-9.75</c:v>
                      </c:pt>
                      <c:pt idx="68">
                        <c:v>-3.75</c:v>
                      </c:pt>
                      <c:pt idx="69">
                        <c:v>-16.5</c:v>
                      </c:pt>
                      <c:pt idx="70">
                        <c:v>-1</c:v>
                      </c:pt>
                      <c:pt idx="71">
                        <c:v>8.75</c:v>
                      </c:pt>
                      <c:pt idx="72">
                        <c:v>0.5</c:v>
                      </c:pt>
                      <c:pt idx="73">
                        <c:v>11.75</c:v>
                      </c:pt>
                      <c:pt idx="74">
                        <c:v>-8</c:v>
                      </c:pt>
                      <c:pt idx="75">
                        <c:v>-11.5</c:v>
                      </c:pt>
                      <c:pt idx="76">
                        <c:v>-49</c:v>
                      </c:pt>
                      <c:pt idx="77">
                        <c:v>28.25</c:v>
                      </c:pt>
                      <c:pt idx="78">
                        <c:v>16.25</c:v>
                      </c:pt>
                      <c:pt idx="79">
                        <c:v>-14</c:v>
                      </c:pt>
                      <c:pt idx="80">
                        <c:v>-1.75</c:v>
                      </c:pt>
                      <c:pt idx="81">
                        <c:v>-6</c:v>
                      </c:pt>
                      <c:pt idx="82">
                        <c:v>31.75</c:v>
                      </c:pt>
                      <c:pt idx="83">
                        <c:v>9</c:v>
                      </c:pt>
                      <c:pt idx="84">
                        <c:v>1.25</c:v>
                      </c:pt>
                      <c:pt idx="85">
                        <c:v>5.75</c:v>
                      </c:pt>
                      <c:pt idx="86">
                        <c:v>29.75</c:v>
                      </c:pt>
                      <c:pt idx="87">
                        <c:v>-9</c:v>
                      </c:pt>
                      <c:pt idx="88">
                        <c:v>25.25</c:v>
                      </c:pt>
                      <c:pt idx="89">
                        <c:v>-5.25</c:v>
                      </c:pt>
                      <c:pt idx="90">
                        <c:v>-16</c:v>
                      </c:pt>
                      <c:pt idx="91">
                        <c:v>-9.5</c:v>
                      </c:pt>
                      <c:pt idx="92">
                        <c:v>14.75</c:v>
                      </c:pt>
                      <c:pt idx="93">
                        <c:v>22.25</c:v>
                      </c:pt>
                      <c:pt idx="94">
                        <c:v>35.75</c:v>
                      </c:pt>
                      <c:pt idx="95">
                        <c:v>-2.75</c:v>
                      </c:pt>
                      <c:pt idx="96">
                        <c:v>11.5</c:v>
                      </c:pt>
                      <c:pt idx="97">
                        <c:v>-0.25</c:v>
                      </c:pt>
                      <c:pt idx="98">
                        <c:v>-7</c:v>
                      </c:pt>
                      <c:pt idx="99">
                        <c:v>10</c:v>
                      </c:pt>
                      <c:pt idx="100">
                        <c:v>-18</c:v>
                      </c:pt>
                      <c:pt idx="101">
                        <c:v>-0.75</c:v>
                      </c:pt>
                      <c:pt idx="102">
                        <c:v>4.5</c:v>
                      </c:pt>
                      <c:pt idx="103">
                        <c:v>10</c:v>
                      </c:pt>
                      <c:pt idx="104">
                        <c:v>15.75</c:v>
                      </c:pt>
                      <c:pt idx="105">
                        <c:v>7</c:v>
                      </c:pt>
                      <c:pt idx="106">
                        <c:v>5</c:v>
                      </c:pt>
                      <c:pt idx="107">
                        <c:v>25.75</c:v>
                      </c:pt>
                      <c:pt idx="108">
                        <c:v>0.25</c:v>
                      </c:pt>
                      <c:pt idx="109">
                        <c:v>-0.75</c:v>
                      </c:pt>
                      <c:pt idx="110">
                        <c:v>8.25</c:v>
                      </c:pt>
                      <c:pt idx="111">
                        <c:v>-23</c:v>
                      </c:pt>
                      <c:pt idx="112">
                        <c:v>-0.25</c:v>
                      </c:pt>
                      <c:pt idx="113">
                        <c:v>6.5</c:v>
                      </c:pt>
                      <c:pt idx="114">
                        <c:v>15.5</c:v>
                      </c:pt>
                      <c:pt idx="115">
                        <c:v>9</c:v>
                      </c:pt>
                      <c:pt idx="116">
                        <c:v>8</c:v>
                      </c:pt>
                      <c:pt idx="117">
                        <c:v>9.75</c:v>
                      </c:pt>
                      <c:pt idx="118">
                        <c:v>5</c:v>
                      </c:pt>
                      <c:pt idx="119">
                        <c:v>14.25</c:v>
                      </c:pt>
                      <c:pt idx="120">
                        <c:v>-34.5</c:v>
                      </c:pt>
                      <c:pt idx="121">
                        <c:v>-6.25</c:v>
                      </c:pt>
                      <c:pt idx="122">
                        <c:v>-13</c:v>
                      </c:pt>
                      <c:pt idx="123">
                        <c:v>7</c:v>
                      </c:pt>
                      <c:pt idx="124">
                        <c:v>9.75</c:v>
                      </c:pt>
                      <c:pt idx="125">
                        <c:v>5.5</c:v>
                      </c:pt>
                      <c:pt idx="126">
                        <c:v>5.75</c:v>
                      </c:pt>
                      <c:pt idx="127">
                        <c:v>5.25</c:v>
                      </c:pt>
                      <c:pt idx="128">
                        <c:v>-0.75</c:v>
                      </c:pt>
                      <c:pt idx="129">
                        <c:v>3.25</c:v>
                      </c:pt>
                      <c:pt idx="130">
                        <c:v>3.5</c:v>
                      </c:pt>
                      <c:pt idx="131">
                        <c:v>-7.75</c:v>
                      </c:pt>
                      <c:pt idx="132">
                        <c:v>5.25</c:v>
                      </c:pt>
                      <c:pt idx="133">
                        <c:v>1.25</c:v>
                      </c:pt>
                      <c:pt idx="134">
                        <c:v>-10.25</c:v>
                      </c:pt>
                      <c:pt idx="135">
                        <c:v>7.75</c:v>
                      </c:pt>
                      <c:pt idx="136">
                        <c:v>-4.75</c:v>
                      </c:pt>
                      <c:pt idx="137">
                        <c:v>-7</c:v>
                      </c:pt>
                      <c:pt idx="138">
                        <c:v>-3.5</c:v>
                      </c:pt>
                      <c:pt idx="139">
                        <c:v>21.5</c:v>
                      </c:pt>
                      <c:pt idx="140">
                        <c:v>-4.75</c:v>
                      </c:pt>
                      <c:pt idx="141">
                        <c:v>2.5</c:v>
                      </c:pt>
                      <c:pt idx="142">
                        <c:v>-6.25</c:v>
                      </c:pt>
                      <c:pt idx="143">
                        <c:v>-6</c:v>
                      </c:pt>
                      <c:pt idx="144">
                        <c:v>5</c:v>
                      </c:pt>
                      <c:pt idx="145">
                        <c:v>-3.75</c:v>
                      </c:pt>
                      <c:pt idx="146">
                        <c:v>-17.5</c:v>
                      </c:pt>
                      <c:pt idx="147">
                        <c:v>-5.25</c:v>
                      </c:pt>
                      <c:pt idx="148">
                        <c:v>14.25</c:v>
                      </c:pt>
                      <c:pt idx="149">
                        <c:v>1.5</c:v>
                      </c:pt>
                      <c:pt idx="150">
                        <c:v>17.75</c:v>
                      </c:pt>
                      <c:pt idx="151">
                        <c:v>-3.75</c:v>
                      </c:pt>
                      <c:pt idx="152">
                        <c:v>-4</c:v>
                      </c:pt>
                      <c:pt idx="153">
                        <c:v>10</c:v>
                      </c:pt>
                      <c:pt idx="154">
                        <c:v>-0.25</c:v>
                      </c:pt>
                      <c:pt idx="155">
                        <c:v>5.75</c:v>
                      </c:pt>
                      <c:pt idx="156">
                        <c:v>-0.75</c:v>
                      </c:pt>
                      <c:pt idx="157">
                        <c:v>-2</c:v>
                      </c:pt>
                      <c:pt idx="158">
                        <c:v>7.75</c:v>
                      </c:pt>
                      <c:pt idx="159">
                        <c:v>1</c:v>
                      </c:pt>
                      <c:pt idx="160">
                        <c:v>-1</c:v>
                      </c:pt>
                      <c:pt idx="161">
                        <c:v>-5.25</c:v>
                      </c:pt>
                      <c:pt idx="162">
                        <c:v>-4</c:v>
                      </c:pt>
                      <c:pt idx="163">
                        <c:v>19</c:v>
                      </c:pt>
                      <c:pt idx="164">
                        <c:v>6.75</c:v>
                      </c:pt>
                      <c:pt idx="165">
                        <c:v>-6.5</c:v>
                      </c:pt>
                      <c:pt idx="166">
                        <c:v>-12.5</c:v>
                      </c:pt>
                      <c:pt idx="167">
                        <c:v>10.25</c:v>
                      </c:pt>
                      <c:pt idx="168">
                        <c:v>-3.75</c:v>
                      </c:pt>
                      <c:pt idx="169">
                        <c:v>-5.75</c:v>
                      </c:pt>
                      <c:pt idx="170">
                        <c:v>-8</c:v>
                      </c:pt>
                      <c:pt idx="171">
                        <c:v>-2</c:v>
                      </c:pt>
                      <c:pt idx="172">
                        <c:v>-1.25</c:v>
                      </c:pt>
                      <c:pt idx="173">
                        <c:v>-18.75</c:v>
                      </c:pt>
                      <c:pt idx="174">
                        <c:v>8.25</c:v>
                      </c:pt>
                      <c:pt idx="175">
                        <c:v>-3</c:v>
                      </c:pt>
                      <c:pt idx="176">
                        <c:v>0.75</c:v>
                      </c:pt>
                      <c:pt idx="177">
                        <c:v>-1</c:v>
                      </c:pt>
                      <c:pt idx="178">
                        <c:v>4.75</c:v>
                      </c:pt>
                      <c:pt idx="179">
                        <c:v>18</c:v>
                      </c:pt>
                      <c:pt idx="180">
                        <c:v>13.75</c:v>
                      </c:pt>
                      <c:pt idx="181">
                        <c:v>-5.5</c:v>
                      </c:pt>
                      <c:pt idx="182">
                        <c:v>-24.75</c:v>
                      </c:pt>
                      <c:pt idx="183">
                        <c:v>0.25</c:v>
                      </c:pt>
                      <c:pt idx="184">
                        <c:v>3.75</c:v>
                      </c:pt>
                      <c:pt idx="185">
                        <c:v>-0.25</c:v>
                      </c:pt>
                      <c:pt idx="186">
                        <c:v>4.25</c:v>
                      </c:pt>
                      <c:pt idx="187">
                        <c:v>7</c:v>
                      </c:pt>
                      <c:pt idx="188">
                        <c:v>-12.25</c:v>
                      </c:pt>
                      <c:pt idx="189">
                        <c:v>-1.75</c:v>
                      </c:pt>
                      <c:pt idx="190">
                        <c:v>-13.25</c:v>
                      </c:pt>
                      <c:pt idx="191">
                        <c:v>-2.5</c:v>
                      </c:pt>
                      <c:pt idx="192">
                        <c:v>21</c:v>
                      </c:pt>
                      <c:pt idx="193">
                        <c:v>1.25</c:v>
                      </c:pt>
                      <c:pt idx="194">
                        <c:v>-6.75</c:v>
                      </c:pt>
                      <c:pt idx="195">
                        <c:v>9.75</c:v>
                      </c:pt>
                      <c:pt idx="196">
                        <c:v>-4.5</c:v>
                      </c:pt>
                      <c:pt idx="197">
                        <c:v>-11.5</c:v>
                      </c:pt>
                      <c:pt idx="198">
                        <c:v>4.5</c:v>
                      </c:pt>
                      <c:pt idx="199">
                        <c:v>3.75</c:v>
                      </c:pt>
                      <c:pt idx="200">
                        <c:v>-11</c:v>
                      </c:pt>
                      <c:pt idx="201">
                        <c:v>1.25</c:v>
                      </c:pt>
                      <c:pt idx="202">
                        <c:v>0.25</c:v>
                      </c:pt>
                      <c:pt idx="203">
                        <c:v>-2.75</c:v>
                      </c:pt>
                      <c:pt idx="204">
                        <c:v>-10.75</c:v>
                      </c:pt>
                      <c:pt idx="205">
                        <c:v>8.5</c:v>
                      </c:pt>
                      <c:pt idx="206">
                        <c:v>-4.25</c:v>
                      </c:pt>
                      <c:pt idx="207">
                        <c:v>-16.25</c:v>
                      </c:pt>
                      <c:pt idx="208">
                        <c:v>9.25</c:v>
                      </c:pt>
                      <c:pt idx="209">
                        <c:v>-20</c:v>
                      </c:pt>
                      <c:pt idx="210">
                        <c:v>-15.25</c:v>
                      </c:pt>
                      <c:pt idx="211">
                        <c:v>2.25</c:v>
                      </c:pt>
                      <c:pt idx="212">
                        <c:v>5.25</c:v>
                      </c:pt>
                      <c:pt idx="213">
                        <c:v>10.75</c:v>
                      </c:pt>
                      <c:pt idx="214">
                        <c:v>10.25</c:v>
                      </c:pt>
                      <c:pt idx="215">
                        <c:v>-0.25</c:v>
                      </c:pt>
                      <c:pt idx="216">
                        <c:v>-7.25</c:v>
                      </c:pt>
                      <c:pt idx="217">
                        <c:v>27.5</c:v>
                      </c:pt>
                      <c:pt idx="218">
                        <c:v>4.25</c:v>
                      </c:pt>
                      <c:pt idx="219">
                        <c:v>8.25</c:v>
                      </c:pt>
                      <c:pt idx="220">
                        <c:v>-9.25</c:v>
                      </c:pt>
                      <c:pt idx="221">
                        <c:v>-12.75</c:v>
                      </c:pt>
                      <c:pt idx="222">
                        <c:v>8</c:v>
                      </c:pt>
                      <c:pt idx="223">
                        <c:v>-8.25</c:v>
                      </c:pt>
                      <c:pt idx="224">
                        <c:v>7.25</c:v>
                      </c:pt>
                      <c:pt idx="225">
                        <c:v>-9.75</c:v>
                      </c:pt>
                      <c:pt idx="226">
                        <c:v>7.25</c:v>
                      </c:pt>
                      <c:pt idx="227">
                        <c:v>10.25</c:v>
                      </c:pt>
                      <c:pt idx="228">
                        <c:v>21</c:v>
                      </c:pt>
                      <c:pt idx="229">
                        <c:v>-1</c:v>
                      </c:pt>
                      <c:pt idx="230">
                        <c:v>0</c:v>
                      </c:pt>
                      <c:pt idx="231">
                        <c:v>4</c:v>
                      </c:pt>
                      <c:pt idx="232">
                        <c:v>-9.25</c:v>
                      </c:pt>
                      <c:pt idx="233">
                        <c:v>-1</c:v>
                      </c:pt>
                      <c:pt idx="234">
                        <c:v>9.5</c:v>
                      </c:pt>
                      <c:pt idx="235">
                        <c:v>3.25</c:v>
                      </c:pt>
                      <c:pt idx="236">
                        <c:v>3</c:v>
                      </c:pt>
                      <c:pt idx="237">
                        <c:v>0.75</c:v>
                      </c:pt>
                      <c:pt idx="238">
                        <c:v>-1.25</c:v>
                      </c:pt>
                      <c:pt idx="239">
                        <c:v>1</c:v>
                      </c:pt>
                      <c:pt idx="240">
                        <c:v>24.25</c:v>
                      </c:pt>
                      <c:pt idx="241">
                        <c:v>-6.25</c:v>
                      </c:pt>
                      <c:pt idx="242">
                        <c:v>-3.25</c:v>
                      </c:pt>
                      <c:pt idx="243">
                        <c:v>6.5</c:v>
                      </c:pt>
                      <c:pt idx="244">
                        <c:v>0.25</c:v>
                      </c:pt>
                      <c:pt idx="245">
                        <c:v>9.5</c:v>
                      </c:pt>
                      <c:pt idx="246">
                        <c:v>9</c:v>
                      </c:pt>
                      <c:pt idx="247">
                        <c:v>-21</c:v>
                      </c:pt>
                      <c:pt idx="248">
                        <c:v>3.25</c:v>
                      </c:pt>
                      <c:pt idx="249">
                        <c:v>11.5</c:v>
                      </c:pt>
                      <c:pt idx="250">
                        <c:v>-4.25</c:v>
                      </c:pt>
                      <c:pt idx="251">
                        <c:v>3.75</c:v>
                      </c:pt>
                      <c:pt idx="252">
                        <c:v>6</c:v>
                      </c:pt>
                      <c:pt idx="253">
                        <c:v>-1.25</c:v>
                      </c:pt>
                      <c:pt idx="254">
                        <c:v>-1.5</c:v>
                      </c:pt>
                      <c:pt idx="255">
                        <c:v>13.5</c:v>
                      </c:pt>
                      <c:pt idx="256">
                        <c:v>13.75</c:v>
                      </c:pt>
                      <c:pt idx="257">
                        <c:v>2</c:v>
                      </c:pt>
                      <c:pt idx="258">
                        <c:v>15</c:v>
                      </c:pt>
                      <c:pt idx="259">
                        <c:v>-0.5</c:v>
                      </c:pt>
                      <c:pt idx="260">
                        <c:v>13.5</c:v>
                      </c:pt>
                      <c:pt idx="261">
                        <c:v>-3</c:v>
                      </c:pt>
                      <c:pt idx="262">
                        <c:v>-4</c:v>
                      </c:pt>
                      <c:pt idx="263">
                        <c:v>-3.75</c:v>
                      </c:pt>
                      <c:pt idx="264">
                        <c:v>0.25</c:v>
                      </c:pt>
                      <c:pt idx="265">
                        <c:v>7</c:v>
                      </c:pt>
                      <c:pt idx="266">
                        <c:v>5</c:v>
                      </c:pt>
                      <c:pt idx="267">
                        <c:v>-2</c:v>
                      </c:pt>
                      <c:pt idx="268">
                        <c:v>-3.75</c:v>
                      </c:pt>
                      <c:pt idx="269">
                        <c:v>-0.5</c:v>
                      </c:pt>
                      <c:pt idx="270">
                        <c:v>2.25</c:v>
                      </c:pt>
                      <c:pt idx="271">
                        <c:v>0</c:v>
                      </c:pt>
                      <c:pt idx="272">
                        <c:v>-6.75</c:v>
                      </c:pt>
                      <c:pt idx="273">
                        <c:v>4.5</c:v>
                      </c:pt>
                      <c:pt idx="274">
                        <c:v>3.25</c:v>
                      </c:pt>
                      <c:pt idx="275">
                        <c:v>15.5</c:v>
                      </c:pt>
                      <c:pt idx="276">
                        <c:v>11.25</c:v>
                      </c:pt>
                      <c:pt idx="277">
                        <c:v>2.25</c:v>
                      </c:pt>
                      <c:pt idx="278">
                        <c:v>9.25</c:v>
                      </c:pt>
                      <c:pt idx="279">
                        <c:v>-0.25</c:v>
                      </c:pt>
                      <c:pt idx="280">
                        <c:v>2.25</c:v>
                      </c:pt>
                      <c:pt idx="281">
                        <c:v>1.25</c:v>
                      </c:pt>
                      <c:pt idx="282">
                        <c:v>1</c:v>
                      </c:pt>
                      <c:pt idx="283">
                        <c:v>6</c:v>
                      </c:pt>
                      <c:pt idx="284">
                        <c:v>19.5</c:v>
                      </c:pt>
                      <c:pt idx="285">
                        <c:v>-5</c:v>
                      </c:pt>
                      <c:pt idx="286">
                        <c:v>7.75</c:v>
                      </c:pt>
                      <c:pt idx="287">
                        <c:v>6</c:v>
                      </c:pt>
                      <c:pt idx="288">
                        <c:v>0.75</c:v>
                      </c:pt>
                      <c:pt idx="289">
                        <c:v>3.25</c:v>
                      </c:pt>
                      <c:pt idx="290">
                        <c:v>9</c:v>
                      </c:pt>
                      <c:pt idx="291">
                        <c:v>12.5</c:v>
                      </c:pt>
                      <c:pt idx="292">
                        <c:v>1.5</c:v>
                      </c:pt>
                      <c:pt idx="293">
                        <c:v>-5</c:v>
                      </c:pt>
                      <c:pt idx="294">
                        <c:v>-3.5</c:v>
                      </c:pt>
                      <c:pt idx="295">
                        <c:v>-7.25</c:v>
                      </c:pt>
                      <c:pt idx="296">
                        <c:v>3.25</c:v>
                      </c:pt>
                      <c:pt idx="297">
                        <c:v>15.25</c:v>
                      </c:pt>
                      <c:pt idx="298">
                        <c:v>12</c:v>
                      </c:pt>
                      <c:pt idx="299">
                        <c:v>2.5</c:v>
                      </c:pt>
                      <c:pt idx="300">
                        <c:v>-3.25</c:v>
                      </c:pt>
                      <c:pt idx="301">
                        <c:v>1.75</c:v>
                      </c:pt>
                      <c:pt idx="302">
                        <c:v>23</c:v>
                      </c:pt>
                      <c:pt idx="303">
                        <c:v>5</c:v>
                      </c:pt>
                      <c:pt idx="304">
                        <c:v>-6.75</c:v>
                      </c:pt>
                      <c:pt idx="305">
                        <c:v>-8.25</c:v>
                      </c:pt>
                      <c:pt idx="306">
                        <c:v>-7.5</c:v>
                      </c:pt>
                      <c:pt idx="307">
                        <c:v>-18.75</c:v>
                      </c:pt>
                      <c:pt idx="308">
                        <c:v>-13.25</c:v>
                      </c:pt>
                      <c:pt idx="309">
                        <c:v>3.5</c:v>
                      </c:pt>
                      <c:pt idx="310">
                        <c:v>-13.5</c:v>
                      </c:pt>
                      <c:pt idx="311">
                        <c:v>22.75</c:v>
                      </c:pt>
                      <c:pt idx="312">
                        <c:v>-17.75</c:v>
                      </c:pt>
                      <c:pt idx="313">
                        <c:v>18</c:v>
                      </c:pt>
                      <c:pt idx="314">
                        <c:v>2.75</c:v>
                      </c:pt>
                      <c:pt idx="315">
                        <c:v>1</c:v>
                      </c:pt>
                      <c:pt idx="316">
                        <c:v>5.5</c:v>
                      </c:pt>
                      <c:pt idx="317">
                        <c:v>-9.25</c:v>
                      </c:pt>
                      <c:pt idx="318">
                        <c:v>3.5</c:v>
                      </c:pt>
                      <c:pt idx="319">
                        <c:v>-16.75</c:v>
                      </c:pt>
                      <c:pt idx="320">
                        <c:v>5.75</c:v>
                      </c:pt>
                      <c:pt idx="321">
                        <c:v>1.25</c:v>
                      </c:pt>
                      <c:pt idx="322">
                        <c:v>5</c:v>
                      </c:pt>
                      <c:pt idx="323">
                        <c:v>5.25</c:v>
                      </c:pt>
                      <c:pt idx="324">
                        <c:v>14</c:v>
                      </c:pt>
                      <c:pt idx="325">
                        <c:v>-0.75</c:v>
                      </c:pt>
                      <c:pt idx="326">
                        <c:v>1.25</c:v>
                      </c:pt>
                      <c:pt idx="327">
                        <c:v>1.5</c:v>
                      </c:pt>
                      <c:pt idx="328">
                        <c:v>-13.75</c:v>
                      </c:pt>
                      <c:pt idx="329">
                        <c:v>-0.75</c:v>
                      </c:pt>
                      <c:pt idx="330">
                        <c:v>-3</c:v>
                      </c:pt>
                      <c:pt idx="331">
                        <c:v>4</c:v>
                      </c:pt>
                      <c:pt idx="332">
                        <c:v>-5.25</c:v>
                      </c:pt>
                      <c:pt idx="333">
                        <c:v>2</c:v>
                      </c:pt>
                      <c:pt idx="334">
                        <c:v>18.25</c:v>
                      </c:pt>
                      <c:pt idx="335">
                        <c:v>8</c:v>
                      </c:pt>
                      <c:pt idx="336">
                        <c:v>-8.75</c:v>
                      </c:pt>
                      <c:pt idx="337">
                        <c:v>24</c:v>
                      </c:pt>
                      <c:pt idx="338">
                        <c:v>9.25</c:v>
                      </c:pt>
                      <c:pt idx="339">
                        <c:v>-12.5</c:v>
                      </c:pt>
                      <c:pt idx="340">
                        <c:v>-3.25</c:v>
                      </c:pt>
                      <c:pt idx="341">
                        <c:v>-0.5</c:v>
                      </c:pt>
                      <c:pt idx="342">
                        <c:v>0.75</c:v>
                      </c:pt>
                      <c:pt idx="343">
                        <c:v>10.75</c:v>
                      </c:pt>
                      <c:pt idx="344">
                        <c:v>-23.5</c:v>
                      </c:pt>
                      <c:pt idx="345">
                        <c:v>0.5</c:v>
                      </c:pt>
                      <c:pt idx="346">
                        <c:v>7.5</c:v>
                      </c:pt>
                      <c:pt idx="347">
                        <c:v>2.75</c:v>
                      </c:pt>
                      <c:pt idx="348">
                        <c:v>-25.5</c:v>
                      </c:pt>
                      <c:pt idx="349">
                        <c:v>3</c:v>
                      </c:pt>
                      <c:pt idx="350">
                        <c:v>0.75</c:v>
                      </c:pt>
                      <c:pt idx="351">
                        <c:v>12.25</c:v>
                      </c:pt>
                      <c:pt idx="352">
                        <c:v>0.5</c:v>
                      </c:pt>
                      <c:pt idx="353">
                        <c:v>5</c:v>
                      </c:pt>
                      <c:pt idx="354">
                        <c:v>2.75</c:v>
                      </c:pt>
                      <c:pt idx="355">
                        <c:v>5.75</c:v>
                      </c:pt>
                      <c:pt idx="356">
                        <c:v>5.25</c:v>
                      </c:pt>
                      <c:pt idx="357">
                        <c:v>-1</c:v>
                      </c:pt>
                      <c:pt idx="358">
                        <c:v>0.5</c:v>
                      </c:pt>
                      <c:pt idx="359">
                        <c:v>7</c:v>
                      </c:pt>
                      <c:pt idx="360">
                        <c:v>-4.25</c:v>
                      </c:pt>
                      <c:pt idx="361">
                        <c:v>2</c:v>
                      </c:pt>
                      <c:pt idx="362">
                        <c:v>4.25</c:v>
                      </c:pt>
                      <c:pt idx="363">
                        <c:v>3</c:v>
                      </c:pt>
                      <c:pt idx="364">
                        <c:v>0.75</c:v>
                      </c:pt>
                      <c:pt idx="365">
                        <c:v>4.5</c:v>
                      </c:pt>
                      <c:pt idx="366">
                        <c:v>-0.75</c:v>
                      </c:pt>
                      <c:pt idx="367">
                        <c:v>10.25</c:v>
                      </c:pt>
                      <c:pt idx="368">
                        <c:v>-13.25</c:v>
                      </c:pt>
                      <c:pt idx="369">
                        <c:v>6.75</c:v>
                      </c:pt>
                      <c:pt idx="370">
                        <c:v>7</c:v>
                      </c:pt>
                      <c:pt idx="371">
                        <c:v>6.5</c:v>
                      </c:pt>
                      <c:pt idx="372">
                        <c:v>13.25</c:v>
                      </c:pt>
                      <c:pt idx="373">
                        <c:v>-0.5</c:v>
                      </c:pt>
                      <c:pt idx="374">
                        <c:v>5.5</c:v>
                      </c:pt>
                      <c:pt idx="375">
                        <c:v>-8</c:v>
                      </c:pt>
                      <c:pt idx="376">
                        <c:v>4.25</c:v>
                      </c:pt>
                      <c:pt idx="377">
                        <c:v>-1.75</c:v>
                      </c:pt>
                      <c:pt idx="378">
                        <c:v>8.5</c:v>
                      </c:pt>
                      <c:pt idx="379">
                        <c:v>9</c:v>
                      </c:pt>
                      <c:pt idx="380">
                        <c:v>8.5</c:v>
                      </c:pt>
                      <c:pt idx="381">
                        <c:v>-17</c:v>
                      </c:pt>
                      <c:pt idx="382">
                        <c:v>-15.75</c:v>
                      </c:pt>
                      <c:pt idx="383">
                        <c:v>11.75</c:v>
                      </c:pt>
                      <c:pt idx="384">
                        <c:v>18.25</c:v>
                      </c:pt>
                      <c:pt idx="385">
                        <c:v>-1</c:v>
                      </c:pt>
                      <c:pt idx="386">
                        <c:v>0</c:v>
                      </c:pt>
                      <c:pt idx="387">
                        <c:v>9.25</c:v>
                      </c:pt>
                      <c:pt idx="388">
                        <c:v>-6.75</c:v>
                      </c:pt>
                      <c:pt idx="389">
                        <c:v>-7.5</c:v>
                      </c:pt>
                      <c:pt idx="390">
                        <c:v>-44</c:v>
                      </c:pt>
                      <c:pt idx="391">
                        <c:v>-2</c:v>
                      </c:pt>
                      <c:pt idx="392">
                        <c:v>24.5</c:v>
                      </c:pt>
                      <c:pt idx="393">
                        <c:v>13.5</c:v>
                      </c:pt>
                      <c:pt idx="394">
                        <c:v>8</c:v>
                      </c:pt>
                      <c:pt idx="395">
                        <c:v>1.5</c:v>
                      </c:pt>
                      <c:pt idx="396">
                        <c:v>7</c:v>
                      </c:pt>
                      <c:pt idx="397">
                        <c:v>6</c:v>
                      </c:pt>
                      <c:pt idx="398">
                        <c:v>9.75</c:v>
                      </c:pt>
                      <c:pt idx="399">
                        <c:v>1.25</c:v>
                      </c:pt>
                      <c:pt idx="400">
                        <c:v>-25</c:v>
                      </c:pt>
                      <c:pt idx="401">
                        <c:v>0</c:v>
                      </c:pt>
                      <c:pt idx="402">
                        <c:v>-10.25</c:v>
                      </c:pt>
                      <c:pt idx="403">
                        <c:v>5.25</c:v>
                      </c:pt>
                      <c:pt idx="404">
                        <c:v>-5.5</c:v>
                      </c:pt>
                      <c:pt idx="405">
                        <c:v>-26.25</c:v>
                      </c:pt>
                      <c:pt idx="406">
                        <c:v>19</c:v>
                      </c:pt>
                      <c:pt idx="407">
                        <c:v>-7.5</c:v>
                      </c:pt>
                      <c:pt idx="408">
                        <c:v>14.25</c:v>
                      </c:pt>
                      <c:pt idx="409">
                        <c:v>0</c:v>
                      </c:pt>
                      <c:pt idx="410">
                        <c:v>-18</c:v>
                      </c:pt>
                      <c:pt idx="411">
                        <c:v>1.5</c:v>
                      </c:pt>
                      <c:pt idx="412">
                        <c:v>-9.5</c:v>
                      </c:pt>
                      <c:pt idx="413">
                        <c:v>-33.5</c:v>
                      </c:pt>
                      <c:pt idx="414">
                        <c:v>-1.25</c:v>
                      </c:pt>
                      <c:pt idx="415">
                        <c:v>21.5</c:v>
                      </c:pt>
                      <c:pt idx="416">
                        <c:v>16</c:v>
                      </c:pt>
                      <c:pt idx="417">
                        <c:v>9.75</c:v>
                      </c:pt>
                      <c:pt idx="418">
                        <c:v>-3.5</c:v>
                      </c:pt>
                      <c:pt idx="419">
                        <c:v>8.25</c:v>
                      </c:pt>
                      <c:pt idx="420">
                        <c:v>3.25</c:v>
                      </c:pt>
                      <c:pt idx="421">
                        <c:v>-7.5</c:v>
                      </c:pt>
                      <c:pt idx="422">
                        <c:v>36.75</c:v>
                      </c:pt>
                      <c:pt idx="423">
                        <c:v>-1</c:v>
                      </c:pt>
                      <c:pt idx="424">
                        <c:v>10</c:v>
                      </c:pt>
                      <c:pt idx="425">
                        <c:v>-1.75</c:v>
                      </c:pt>
                      <c:pt idx="426">
                        <c:v>4.5</c:v>
                      </c:pt>
                      <c:pt idx="427">
                        <c:v>-4.5</c:v>
                      </c:pt>
                      <c:pt idx="428">
                        <c:v>5</c:v>
                      </c:pt>
                      <c:pt idx="429">
                        <c:v>2.75</c:v>
                      </c:pt>
                      <c:pt idx="430">
                        <c:v>5</c:v>
                      </c:pt>
                      <c:pt idx="431">
                        <c:v>-21.25</c:v>
                      </c:pt>
                      <c:pt idx="432">
                        <c:v>-12.5</c:v>
                      </c:pt>
                      <c:pt idx="433">
                        <c:v>-1.5</c:v>
                      </c:pt>
                      <c:pt idx="434">
                        <c:v>-12.25</c:v>
                      </c:pt>
                      <c:pt idx="435">
                        <c:v>-10.5</c:v>
                      </c:pt>
                      <c:pt idx="436">
                        <c:v>11.75</c:v>
                      </c:pt>
                      <c:pt idx="437">
                        <c:v>12.5</c:v>
                      </c:pt>
                      <c:pt idx="438">
                        <c:v>8.25</c:v>
                      </c:pt>
                      <c:pt idx="439">
                        <c:v>11.75</c:v>
                      </c:pt>
                      <c:pt idx="440">
                        <c:v>-6</c:v>
                      </c:pt>
                      <c:pt idx="441">
                        <c:v>3.25</c:v>
                      </c:pt>
                      <c:pt idx="442">
                        <c:v>8.5</c:v>
                      </c:pt>
                      <c:pt idx="443">
                        <c:v>0.25</c:v>
                      </c:pt>
                      <c:pt idx="444">
                        <c:v>21.25</c:v>
                      </c:pt>
                      <c:pt idx="445">
                        <c:v>14.25</c:v>
                      </c:pt>
                      <c:pt idx="446">
                        <c:v>-15.5</c:v>
                      </c:pt>
                      <c:pt idx="447">
                        <c:v>7.5</c:v>
                      </c:pt>
                      <c:pt idx="448">
                        <c:v>12</c:v>
                      </c:pt>
                      <c:pt idx="449">
                        <c:v>4.25</c:v>
                      </c:pt>
                      <c:pt idx="450">
                        <c:v>-8</c:v>
                      </c:pt>
                      <c:pt idx="451">
                        <c:v>6</c:v>
                      </c:pt>
                      <c:pt idx="452">
                        <c:v>6.25</c:v>
                      </c:pt>
                      <c:pt idx="453">
                        <c:v>15.5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D94D-414F-AD5E-1E54A52C39A0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'Kotacija Brent, Benzin i Dizel'!$H$4</c15:sqref>
                        </c15:formulaRef>
                      </c:ext>
                    </c:extLst>
                    <c:strCache>
                      <c:ptCount val="1"/>
                      <c:pt idx="0">
                        <c:v>Prem Unl 10ppm
promjena relativna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tint val="86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6"/>
                  <c:spPr>
                    <a:solidFill>
                      <a:schemeClr val="accent6">
                        <a:tint val="86000"/>
                      </a:schemeClr>
                    </a:solidFill>
                    <a:ln>
                      <a:noFill/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('Kotacija Brent, Benzin i Dizel'!$B$5:$B$761,'Kotacija Brent, Benzin i Dizel'!$B$763:$B$1593)</c15:sqref>
                        </c15:formulaRef>
                      </c:ext>
                    </c:extLst>
                    <c:numCache>
                      <c:formatCode>m/d/yyyy</c:formatCode>
                      <c:ptCount val="1588"/>
                      <c:pt idx="0">
                        <c:v>43832</c:v>
                      </c:pt>
                      <c:pt idx="1">
                        <c:v>43833</c:v>
                      </c:pt>
                      <c:pt idx="2">
                        <c:v>43836</c:v>
                      </c:pt>
                      <c:pt idx="3">
                        <c:v>43837</c:v>
                      </c:pt>
                      <c:pt idx="4">
                        <c:v>43838</c:v>
                      </c:pt>
                      <c:pt idx="5">
                        <c:v>43839</c:v>
                      </c:pt>
                      <c:pt idx="6">
                        <c:v>43840</c:v>
                      </c:pt>
                      <c:pt idx="7">
                        <c:v>43843</c:v>
                      </c:pt>
                      <c:pt idx="8">
                        <c:v>43844</c:v>
                      </c:pt>
                      <c:pt idx="9">
                        <c:v>43845</c:v>
                      </c:pt>
                      <c:pt idx="10">
                        <c:v>43846</c:v>
                      </c:pt>
                      <c:pt idx="11">
                        <c:v>43847</c:v>
                      </c:pt>
                      <c:pt idx="12">
                        <c:v>43850</c:v>
                      </c:pt>
                      <c:pt idx="13">
                        <c:v>43851</c:v>
                      </c:pt>
                      <c:pt idx="14">
                        <c:v>43852</c:v>
                      </c:pt>
                      <c:pt idx="15">
                        <c:v>43853</c:v>
                      </c:pt>
                      <c:pt idx="16">
                        <c:v>43854</c:v>
                      </c:pt>
                      <c:pt idx="17">
                        <c:v>43857</c:v>
                      </c:pt>
                      <c:pt idx="18">
                        <c:v>43858</c:v>
                      </c:pt>
                      <c:pt idx="19">
                        <c:v>43859</c:v>
                      </c:pt>
                      <c:pt idx="20">
                        <c:v>43860</c:v>
                      </c:pt>
                      <c:pt idx="21">
                        <c:v>43861</c:v>
                      </c:pt>
                      <c:pt idx="22">
                        <c:v>43864</c:v>
                      </c:pt>
                      <c:pt idx="23">
                        <c:v>43865</c:v>
                      </c:pt>
                      <c:pt idx="24">
                        <c:v>43866</c:v>
                      </c:pt>
                      <c:pt idx="25">
                        <c:v>43867</c:v>
                      </c:pt>
                      <c:pt idx="26">
                        <c:v>43868</c:v>
                      </c:pt>
                      <c:pt idx="27">
                        <c:v>43871</c:v>
                      </c:pt>
                      <c:pt idx="28">
                        <c:v>43872</c:v>
                      </c:pt>
                      <c:pt idx="29">
                        <c:v>43873</c:v>
                      </c:pt>
                      <c:pt idx="30">
                        <c:v>43874</c:v>
                      </c:pt>
                      <c:pt idx="31">
                        <c:v>43875</c:v>
                      </c:pt>
                      <c:pt idx="32">
                        <c:v>43878</c:v>
                      </c:pt>
                      <c:pt idx="33">
                        <c:v>43879</c:v>
                      </c:pt>
                      <c:pt idx="34">
                        <c:v>43880</c:v>
                      </c:pt>
                      <c:pt idx="35">
                        <c:v>43881</c:v>
                      </c:pt>
                      <c:pt idx="36">
                        <c:v>43882</c:v>
                      </c:pt>
                      <c:pt idx="37">
                        <c:v>43885</c:v>
                      </c:pt>
                      <c:pt idx="38">
                        <c:v>43886</c:v>
                      </c:pt>
                      <c:pt idx="39">
                        <c:v>43887</c:v>
                      </c:pt>
                      <c:pt idx="40">
                        <c:v>43888</c:v>
                      </c:pt>
                      <c:pt idx="41">
                        <c:v>43889</c:v>
                      </c:pt>
                      <c:pt idx="42">
                        <c:v>43892</c:v>
                      </c:pt>
                      <c:pt idx="43">
                        <c:v>43893</c:v>
                      </c:pt>
                      <c:pt idx="44">
                        <c:v>43894</c:v>
                      </c:pt>
                      <c:pt idx="45">
                        <c:v>43895</c:v>
                      </c:pt>
                      <c:pt idx="46">
                        <c:v>43896</c:v>
                      </c:pt>
                      <c:pt idx="47">
                        <c:v>43899</c:v>
                      </c:pt>
                      <c:pt idx="48">
                        <c:v>43900</c:v>
                      </c:pt>
                      <c:pt idx="49">
                        <c:v>43901</c:v>
                      </c:pt>
                      <c:pt idx="50">
                        <c:v>43902</c:v>
                      </c:pt>
                      <c:pt idx="51">
                        <c:v>43903</c:v>
                      </c:pt>
                      <c:pt idx="52">
                        <c:v>43906</c:v>
                      </c:pt>
                      <c:pt idx="53">
                        <c:v>43907</c:v>
                      </c:pt>
                      <c:pt idx="54">
                        <c:v>43908</c:v>
                      </c:pt>
                      <c:pt idx="55">
                        <c:v>43909</c:v>
                      </c:pt>
                      <c:pt idx="56">
                        <c:v>43910</c:v>
                      </c:pt>
                      <c:pt idx="57">
                        <c:v>43913</c:v>
                      </c:pt>
                      <c:pt idx="58">
                        <c:v>43914</c:v>
                      </c:pt>
                      <c:pt idx="59">
                        <c:v>43915</c:v>
                      </c:pt>
                      <c:pt idx="60">
                        <c:v>43916</c:v>
                      </c:pt>
                      <c:pt idx="61">
                        <c:v>43917</c:v>
                      </c:pt>
                      <c:pt idx="62">
                        <c:v>43920</c:v>
                      </c:pt>
                      <c:pt idx="63">
                        <c:v>43921</c:v>
                      </c:pt>
                      <c:pt idx="64">
                        <c:v>43922</c:v>
                      </c:pt>
                      <c:pt idx="65">
                        <c:v>43923</c:v>
                      </c:pt>
                      <c:pt idx="66">
                        <c:v>43924</c:v>
                      </c:pt>
                      <c:pt idx="67">
                        <c:v>43927</c:v>
                      </c:pt>
                      <c:pt idx="68">
                        <c:v>43928</c:v>
                      </c:pt>
                      <c:pt idx="69">
                        <c:v>43929</c:v>
                      </c:pt>
                      <c:pt idx="70">
                        <c:v>43930</c:v>
                      </c:pt>
                      <c:pt idx="71">
                        <c:v>43935</c:v>
                      </c:pt>
                      <c:pt idx="72">
                        <c:v>43936</c:v>
                      </c:pt>
                      <c:pt idx="73">
                        <c:v>43937</c:v>
                      </c:pt>
                      <c:pt idx="74">
                        <c:v>43938</c:v>
                      </c:pt>
                      <c:pt idx="75">
                        <c:v>43941</c:v>
                      </c:pt>
                      <c:pt idx="76">
                        <c:v>43942</c:v>
                      </c:pt>
                      <c:pt idx="77">
                        <c:v>43943</c:v>
                      </c:pt>
                      <c:pt idx="78">
                        <c:v>43944</c:v>
                      </c:pt>
                      <c:pt idx="79">
                        <c:v>43945</c:v>
                      </c:pt>
                      <c:pt idx="80">
                        <c:v>43948</c:v>
                      </c:pt>
                      <c:pt idx="81">
                        <c:v>43949</c:v>
                      </c:pt>
                      <c:pt idx="82">
                        <c:v>43950</c:v>
                      </c:pt>
                      <c:pt idx="83">
                        <c:v>43951</c:v>
                      </c:pt>
                      <c:pt idx="84">
                        <c:v>43952</c:v>
                      </c:pt>
                      <c:pt idx="85">
                        <c:v>43955</c:v>
                      </c:pt>
                      <c:pt idx="86">
                        <c:v>43956</c:v>
                      </c:pt>
                      <c:pt idx="87">
                        <c:v>43957</c:v>
                      </c:pt>
                      <c:pt idx="88">
                        <c:v>43958</c:v>
                      </c:pt>
                      <c:pt idx="89">
                        <c:v>43962</c:v>
                      </c:pt>
                      <c:pt idx="90">
                        <c:v>43963</c:v>
                      </c:pt>
                      <c:pt idx="91">
                        <c:v>43964</c:v>
                      </c:pt>
                      <c:pt idx="92">
                        <c:v>43965</c:v>
                      </c:pt>
                      <c:pt idx="93">
                        <c:v>43966</c:v>
                      </c:pt>
                      <c:pt idx="94">
                        <c:v>43969</c:v>
                      </c:pt>
                      <c:pt idx="95">
                        <c:v>43970</c:v>
                      </c:pt>
                      <c:pt idx="96">
                        <c:v>43971</c:v>
                      </c:pt>
                      <c:pt idx="97">
                        <c:v>43972</c:v>
                      </c:pt>
                      <c:pt idx="98">
                        <c:v>43973</c:v>
                      </c:pt>
                      <c:pt idx="99">
                        <c:v>43977</c:v>
                      </c:pt>
                      <c:pt idx="100">
                        <c:v>43978</c:v>
                      </c:pt>
                      <c:pt idx="101">
                        <c:v>43979</c:v>
                      </c:pt>
                      <c:pt idx="102">
                        <c:v>43980</c:v>
                      </c:pt>
                      <c:pt idx="103">
                        <c:v>43983</c:v>
                      </c:pt>
                      <c:pt idx="104">
                        <c:v>43984</c:v>
                      </c:pt>
                      <c:pt idx="105">
                        <c:v>43985</c:v>
                      </c:pt>
                      <c:pt idx="106">
                        <c:v>43986</c:v>
                      </c:pt>
                      <c:pt idx="107">
                        <c:v>43987</c:v>
                      </c:pt>
                      <c:pt idx="108">
                        <c:v>43990</c:v>
                      </c:pt>
                      <c:pt idx="109">
                        <c:v>43991</c:v>
                      </c:pt>
                      <c:pt idx="110">
                        <c:v>43992</c:v>
                      </c:pt>
                      <c:pt idx="111">
                        <c:v>43993</c:v>
                      </c:pt>
                      <c:pt idx="112">
                        <c:v>43994</c:v>
                      </c:pt>
                      <c:pt idx="113">
                        <c:v>43997</c:v>
                      </c:pt>
                      <c:pt idx="114">
                        <c:v>43998</c:v>
                      </c:pt>
                      <c:pt idx="115">
                        <c:v>43999</c:v>
                      </c:pt>
                      <c:pt idx="116">
                        <c:v>44000</c:v>
                      </c:pt>
                      <c:pt idx="117">
                        <c:v>44001</c:v>
                      </c:pt>
                      <c:pt idx="118">
                        <c:v>44004</c:v>
                      </c:pt>
                      <c:pt idx="119">
                        <c:v>44005</c:v>
                      </c:pt>
                      <c:pt idx="120">
                        <c:v>44006</c:v>
                      </c:pt>
                      <c:pt idx="121">
                        <c:v>44007</c:v>
                      </c:pt>
                      <c:pt idx="122">
                        <c:v>44008</c:v>
                      </c:pt>
                      <c:pt idx="123">
                        <c:v>44011</c:v>
                      </c:pt>
                      <c:pt idx="124">
                        <c:v>44012</c:v>
                      </c:pt>
                      <c:pt idx="125">
                        <c:v>44013</c:v>
                      </c:pt>
                      <c:pt idx="126">
                        <c:v>44014</c:v>
                      </c:pt>
                      <c:pt idx="127">
                        <c:v>44015</c:v>
                      </c:pt>
                      <c:pt idx="128">
                        <c:v>44018</c:v>
                      </c:pt>
                      <c:pt idx="129">
                        <c:v>44019</c:v>
                      </c:pt>
                      <c:pt idx="130">
                        <c:v>44020</c:v>
                      </c:pt>
                      <c:pt idx="131">
                        <c:v>44021</c:v>
                      </c:pt>
                      <c:pt idx="132">
                        <c:v>44022</c:v>
                      </c:pt>
                      <c:pt idx="133">
                        <c:v>44025</c:v>
                      </c:pt>
                      <c:pt idx="134">
                        <c:v>44026</c:v>
                      </c:pt>
                      <c:pt idx="135">
                        <c:v>44027</c:v>
                      </c:pt>
                      <c:pt idx="136">
                        <c:v>44028</c:v>
                      </c:pt>
                      <c:pt idx="137">
                        <c:v>44029</c:v>
                      </c:pt>
                      <c:pt idx="138">
                        <c:v>44032</c:v>
                      </c:pt>
                      <c:pt idx="139">
                        <c:v>44033</c:v>
                      </c:pt>
                      <c:pt idx="140">
                        <c:v>44034</c:v>
                      </c:pt>
                      <c:pt idx="141">
                        <c:v>44035</c:v>
                      </c:pt>
                      <c:pt idx="142">
                        <c:v>44036</c:v>
                      </c:pt>
                      <c:pt idx="143">
                        <c:v>44039</c:v>
                      </c:pt>
                      <c:pt idx="144">
                        <c:v>44040</c:v>
                      </c:pt>
                      <c:pt idx="145">
                        <c:v>44041</c:v>
                      </c:pt>
                      <c:pt idx="146">
                        <c:v>44042</c:v>
                      </c:pt>
                      <c:pt idx="147">
                        <c:v>44043</c:v>
                      </c:pt>
                      <c:pt idx="148">
                        <c:v>44046</c:v>
                      </c:pt>
                      <c:pt idx="149">
                        <c:v>44047</c:v>
                      </c:pt>
                      <c:pt idx="150">
                        <c:v>44048</c:v>
                      </c:pt>
                      <c:pt idx="151">
                        <c:v>44049</c:v>
                      </c:pt>
                      <c:pt idx="152">
                        <c:v>44050</c:v>
                      </c:pt>
                      <c:pt idx="153">
                        <c:v>44053</c:v>
                      </c:pt>
                      <c:pt idx="154">
                        <c:v>44054</c:v>
                      </c:pt>
                      <c:pt idx="155">
                        <c:v>44055</c:v>
                      </c:pt>
                      <c:pt idx="156">
                        <c:v>44056</c:v>
                      </c:pt>
                      <c:pt idx="157">
                        <c:v>44057</c:v>
                      </c:pt>
                      <c:pt idx="158">
                        <c:v>44060</c:v>
                      </c:pt>
                      <c:pt idx="159">
                        <c:v>44061</c:v>
                      </c:pt>
                      <c:pt idx="160">
                        <c:v>44062</c:v>
                      </c:pt>
                      <c:pt idx="161">
                        <c:v>44063</c:v>
                      </c:pt>
                      <c:pt idx="162">
                        <c:v>44064</c:v>
                      </c:pt>
                      <c:pt idx="163">
                        <c:v>44067</c:v>
                      </c:pt>
                      <c:pt idx="164">
                        <c:v>44068</c:v>
                      </c:pt>
                      <c:pt idx="165">
                        <c:v>44069</c:v>
                      </c:pt>
                      <c:pt idx="166">
                        <c:v>44070</c:v>
                      </c:pt>
                      <c:pt idx="167">
                        <c:v>44071</c:v>
                      </c:pt>
                      <c:pt idx="168">
                        <c:v>44075</c:v>
                      </c:pt>
                      <c:pt idx="169">
                        <c:v>44076</c:v>
                      </c:pt>
                      <c:pt idx="170">
                        <c:v>44077</c:v>
                      </c:pt>
                      <c:pt idx="171">
                        <c:v>44078</c:v>
                      </c:pt>
                      <c:pt idx="172">
                        <c:v>44081</c:v>
                      </c:pt>
                      <c:pt idx="173">
                        <c:v>44082</c:v>
                      </c:pt>
                      <c:pt idx="174">
                        <c:v>44083</c:v>
                      </c:pt>
                      <c:pt idx="175">
                        <c:v>44084</c:v>
                      </c:pt>
                      <c:pt idx="176">
                        <c:v>44085</c:v>
                      </c:pt>
                      <c:pt idx="177">
                        <c:v>44088</c:v>
                      </c:pt>
                      <c:pt idx="178">
                        <c:v>44089</c:v>
                      </c:pt>
                      <c:pt idx="179">
                        <c:v>44090</c:v>
                      </c:pt>
                      <c:pt idx="180">
                        <c:v>44091</c:v>
                      </c:pt>
                      <c:pt idx="181">
                        <c:v>44092</c:v>
                      </c:pt>
                      <c:pt idx="182">
                        <c:v>44095</c:v>
                      </c:pt>
                      <c:pt idx="183">
                        <c:v>44096</c:v>
                      </c:pt>
                      <c:pt idx="184">
                        <c:v>44097</c:v>
                      </c:pt>
                      <c:pt idx="185">
                        <c:v>44098</c:v>
                      </c:pt>
                      <c:pt idx="186">
                        <c:v>44099</c:v>
                      </c:pt>
                      <c:pt idx="187">
                        <c:v>44102</c:v>
                      </c:pt>
                      <c:pt idx="188">
                        <c:v>44103</c:v>
                      </c:pt>
                      <c:pt idx="189">
                        <c:v>44104</c:v>
                      </c:pt>
                      <c:pt idx="190">
                        <c:v>44105</c:v>
                      </c:pt>
                      <c:pt idx="191">
                        <c:v>44106</c:v>
                      </c:pt>
                      <c:pt idx="192">
                        <c:v>44109</c:v>
                      </c:pt>
                      <c:pt idx="193">
                        <c:v>44110</c:v>
                      </c:pt>
                      <c:pt idx="194">
                        <c:v>44111</c:v>
                      </c:pt>
                      <c:pt idx="195">
                        <c:v>44112</c:v>
                      </c:pt>
                      <c:pt idx="196">
                        <c:v>44113</c:v>
                      </c:pt>
                      <c:pt idx="197">
                        <c:v>44116</c:v>
                      </c:pt>
                      <c:pt idx="198">
                        <c:v>44117</c:v>
                      </c:pt>
                      <c:pt idx="199">
                        <c:v>44118</c:v>
                      </c:pt>
                      <c:pt idx="200">
                        <c:v>44119</c:v>
                      </c:pt>
                      <c:pt idx="201">
                        <c:v>44120</c:v>
                      </c:pt>
                      <c:pt idx="202">
                        <c:v>44123</c:v>
                      </c:pt>
                      <c:pt idx="203">
                        <c:v>44124</c:v>
                      </c:pt>
                      <c:pt idx="204">
                        <c:v>44125</c:v>
                      </c:pt>
                      <c:pt idx="205">
                        <c:v>44126</c:v>
                      </c:pt>
                      <c:pt idx="206">
                        <c:v>44127</c:v>
                      </c:pt>
                      <c:pt idx="207">
                        <c:v>44130</c:v>
                      </c:pt>
                      <c:pt idx="208">
                        <c:v>44131</c:v>
                      </c:pt>
                      <c:pt idx="209">
                        <c:v>44132</c:v>
                      </c:pt>
                      <c:pt idx="210">
                        <c:v>44133</c:v>
                      </c:pt>
                      <c:pt idx="211">
                        <c:v>44134</c:v>
                      </c:pt>
                      <c:pt idx="212">
                        <c:v>44137</c:v>
                      </c:pt>
                      <c:pt idx="213">
                        <c:v>44138</c:v>
                      </c:pt>
                      <c:pt idx="214">
                        <c:v>44139</c:v>
                      </c:pt>
                      <c:pt idx="215">
                        <c:v>44140</c:v>
                      </c:pt>
                      <c:pt idx="216">
                        <c:v>44141</c:v>
                      </c:pt>
                      <c:pt idx="217">
                        <c:v>44144</c:v>
                      </c:pt>
                      <c:pt idx="218">
                        <c:v>44145</c:v>
                      </c:pt>
                      <c:pt idx="219">
                        <c:v>44146</c:v>
                      </c:pt>
                      <c:pt idx="220">
                        <c:v>44147</c:v>
                      </c:pt>
                      <c:pt idx="221">
                        <c:v>44148</c:v>
                      </c:pt>
                      <c:pt idx="222">
                        <c:v>44151</c:v>
                      </c:pt>
                      <c:pt idx="223">
                        <c:v>44152</c:v>
                      </c:pt>
                      <c:pt idx="224">
                        <c:v>44153</c:v>
                      </c:pt>
                      <c:pt idx="225">
                        <c:v>44154</c:v>
                      </c:pt>
                      <c:pt idx="226">
                        <c:v>44155</c:v>
                      </c:pt>
                      <c:pt idx="227">
                        <c:v>44158</c:v>
                      </c:pt>
                      <c:pt idx="228">
                        <c:v>44159</c:v>
                      </c:pt>
                      <c:pt idx="229">
                        <c:v>44160</c:v>
                      </c:pt>
                      <c:pt idx="230">
                        <c:v>44161</c:v>
                      </c:pt>
                      <c:pt idx="231">
                        <c:v>44162</c:v>
                      </c:pt>
                      <c:pt idx="232">
                        <c:v>44165</c:v>
                      </c:pt>
                      <c:pt idx="233">
                        <c:v>44166</c:v>
                      </c:pt>
                      <c:pt idx="234">
                        <c:v>44167</c:v>
                      </c:pt>
                      <c:pt idx="235">
                        <c:v>44168</c:v>
                      </c:pt>
                      <c:pt idx="236">
                        <c:v>44169</c:v>
                      </c:pt>
                      <c:pt idx="237">
                        <c:v>44172</c:v>
                      </c:pt>
                      <c:pt idx="238">
                        <c:v>44173</c:v>
                      </c:pt>
                      <c:pt idx="239">
                        <c:v>44174</c:v>
                      </c:pt>
                      <c:pt idx="240">
                        <c:v>44175</c:v>
                      </c:pt>
                      <c:pt idx="241">
                        <c:v>44176</c:v>
                      </c:pt>
                      <c:pt idx="242">
                        <c:v>44179</c:v>
                      </c:pt>
                      <c:pt idx="243">
                        <c:v>44180</c:v>
                      </c:pt>
                      <c:pt idx="244">
                        <c:v>44181</c:v>
                      </c:pt>
                      <c:pt idx="245">
                        <c:v>44182</c:v>
                      </c:pt>
                      <c:pt idx="246">
                        <c:v>44183</c:v>
                      </c:pt>
                      <c:pt idx="247">
                        <c:v>44186</c:v>
                      </c:pt>
                      <c:pt idx="248">
                        <c:v>44187</c:v>
                      </c:pt>
                      <c:pt idx="249">
                        <c:v>44188</c:v>
                      </c:pt>
                      <c:pt idx="250">
                        <c:v>44189</c:v>
                      </c:pt>
                      <c:pt idx="251">
                        <c:v>44194</c:v>
                      </c:pt>
                      <c:pt idx="252">
                        <c:v>44195</c:v>
                      </c:pt>
                      <c:pt idx="253">
                        <c:v>44196</c:v>
                      </c:pt>
                      <c:pt idx="254">
                        <c:v>44200</c:v>
                      </c:pt>
                      <c:pt idx="255">
                        <c:v>44201</c:v>
                      </c:pt>
                      <c:pt idx="256">
                        <c:v>44202</c:v>
                      </c:pt>
                      <c:pt idx="257">
                        <c:v>44203</c:v>
                      </c:pt>
                      <c:pt idx="258">
                        <c:v>44204</c:v>
                      </c:pt>
                      <c:pt idx="259">
                        <c:v>44207</c:v>
                      </c:pt>
                      <c:pt idx="260">
                        <c:v>44208</c:v>
                      </c:pt>
                      <c:pt idx="261">
                        <c:v>44209</c:v>
                      </c:pt>
                      <c:pt idx="262">
                        <c:v>44210</c:v>
                      </c:pt>
                      <c:pt idx="263">
                        <c:v>44211</c:v>
                      </c:pt>
                      <c:pt idx="264">
                        <c:v>44214</c:v>
                      </c:pt>
                      <c:pt idx="265">
                        <c:v>44215</c:v>
                      </c:pt>
                      <c:pt idx="266">
                        <c:v>44216</c:v>
                      </c:pt>
                      <c:pt idx="267">
                        <c:v>44217</c:v>
                      </c:pt>
                      <c:pt idx="268">
                        <c:v>44218</c:v>
                      </c:pt>
                      <c:pt idx="269">
                        <c:v>44221</c:v>
                      </c:pt>
                      <c:pt idx="270">
                        <c:v>44222</c:v>
                      </c:pt>
                      <c:pt idx="271">
                        <c:v>44223</c:v>
                      </c:pt>
                      <c:pt idx="272">
                        <c:v>44224</c:v>
                      </c:pt>
                      <c:pt idx="273">
                        <c:v>44225</c:v>
                      </c:pt>
                      <c:pt idx="274">
                        <c:v>44228</c:v>
                      </c:pt>
                      <c:pt idx="275">
                        <c:v>44229</c:v>
                      </c:pt>
                      <c:pt idx="276">
                        <c:v>44230</c:v>
                      </c:pt>
                      <c:pt idx="277">
                        <c:v>44231</c:v>
                      </c:pt>
                      <c:pt idx="278">
                        <c:v>44232</c:v>
                      </c:pt>
                      <c:pt idx="279">
                        <c:v>44235</c:v>
                      </c:pt>
                      <c:pt idx="280">
                        <c:v>44236</c:v>
                      </c:pt>
                      <c:pt idx="281">
                        <c:v>44237</c:v>
                      </c:pt>
                      <c:pt idx="282">
                        <c:v>44238</c:v>
                      </c:pt>
                      <c:pt idx="283">
                        <c:v>44239</c:v>
                      </c:pt>
                      <c:pt idx="284">
                        <c:v>44242</c:v>
                      </c:pt>
                      <c:pt idx="285">
                        <c:v>44243</c:v>
                      </c:pt>
                      <c:pt idx="286">
                        <c:v>44244</c:v>
                      </c:pt>
                      <c:pt idx="287">
                        <c:v>44245</c:v>
                      </c:pt>
                      <c:pt idx="288">
                        <c:v>44246</c:v>
                      </c:pt>
                      <c:pt idx="289">
                        <c:v>44249</c:v>
                      </c:pt>
                      <c:pt idx="290">
                        <c:v>44250</c:v>
                      </c:pt>
                      <c:pt idx="291">
                        <c:v>44251</c:v>
                      </c:pt>
                      <c:pt idx="292">
                        <c:v>44252</c:v>
                      </c:pt>
                      <c:pt idx="293">
                        <c:v>44253</c:v>
                      </c:pt>
                      <c:pt idx="294">
                        <c:v>44256</c:v>
                      </c:pt>
                      <c:pt idx="295">
                        <c:v>44257</c:v>
                      </c:pt>
                      <c:pt idx="296">
                        <c:v>44258</c:v>
                      </c:pt>
                      <c:pt idx="297">
                        <c:v>44259</c:v>
                      </c:pt>
                      <c:pt idx="298">
                        <c:v>44260</c:v>
                      </c:pt>
                      <c:pt idx="299">
                        <c:v>44263</c:v>
                      </c:pt>
                      <c:pt idx="300">
                        <c:v>44264</c:v>
                      </c:pt>
                      <c:pt idx="301">
                        <c:v>44265</c:v>
                      </c:pt>
                      <c:pt idx="302">
                        <c:v>44266</c:v>
                      </c:pt>
                      <c:pt idx="303">
                        <c:v>44267</c:v>
                      </c:pt>
                      <c:pt idx="304">
                        <c:v>44270</c:v>
                      </c:pt>
                      <c:pt idx="305">
                        <c:v>44271</c:v>
                      </c:pt>
                      <c:pt idx="306">
                        <c:v>44272</c:v>
                      </c:pt>
                      <c:pt idx="307">
                        <c:v>44273</c:v>
                      </c:pt>
                      <c:pt idx="308">
                        <c:v>44274</c:v>
                      </c:pt>
                      <c:pt idx="309">
                        <c:v>44277</c:v>
                      </c:pt>
                      <c:pt idx="310">
                        <c:v>44278</c:v>
                      </c:pt>
                      <c:pt idx="311">
                        <c:v>44279</c:v>
                      </c:pt>
                      <c:pt idx="312">
                        <c:v>44280</c:v>
                      </c:pt>
                      <c:pt idx="313">
                        <c:v>44281</c:v>
                      </c:pt>
                      <c:pt idx="314">
                        <c:v>44284</c:v>
                      </c:pt>
                      <c:pt idx="315">
                        <c:v>44285</c:v>
                      </c:pt>
                      <c:pt idx="316">
                        <c:v>44286</c:v>
                      </c:pt>
                      <c:pt idx="317">
                        <c:v>44287</c:v>
                      </c:pt>
                      <c:pt idx="318">
                        <c:v>44292</c:v>
                      </c:pt>
                      <c:pt idx="319">
                        <c:v>44293</c:v>
                      </c:pt>
                      <c:pt idx="320">
                        <c:v>44294</c:v>
                      </c:pt>
                      <c:pt idx="321">
                        <c:v>44295</c:v>
                      </c:pt>
                      <c:pt idx="322">
                        <c:v>44298</c:v>
                      </c:pt>
                      <c:pt idx="323">
                        <c:v>44299</c:v>
                      </c:pt>
                      <c:pt idx="324">
                        <c:v>44300</c:v>
                      </c:pt>
                      <c:pt idx="325">
                        <c:v>44301</c:v>
                      </c:pt>
                      <c:pt idx="326">
                        <c:v>44302</c:v>
                      </c:pt>
                      <c:pt idx="327">
                        <c:v>44305</c:v>
                      </c:pt>
                      <c:pt idx="328">
                        <c:v>44306</c:v>
                      </c:pt>
                      <c:pt idx="329">
                        <c:v>44307</c:v>
                      </c:pt>
                      <c:pt idx="330">
                        <c:v>44308</c:v>
                      </c:pt>
                      <c:pt idx="331">
                        <c:v>44309</c:v>
                      </c:pt>
                      <c:pt idx="332">
                        <c:v>44312</c:v>
                      </c:pt>
                      <c:pt idx="333">
                        <c:v>44313</c:v>
                      </c:pt>
                      <c:pt idx="334">
                        <c:v>44314</c:v>
                      </c:pt>
                      <c:pt idx="335">
                        <c:v>44315</c:v>
                      </c:pt>
                      <c:pt idx="336">
                        <c:v>44316</c:v>
                      </c:pt>
                      <c:pt idx="337">
                        <c:v>44320</c:v>
                      </c:pt>
                      <c:pt idx="338">
                        <c:v>44321</c:v>
                      </c:pt>
                      <c:pt idx="339">
                        <c:v>44322</c:v>
                      </c:pt>
                      <c:pt idx="340">
                        <c:v>44323</c:v>
                      </c:pt>
                      <c:pt idx="341">
                        <c:v>44326</c:v>
                      </c:pt>
                      <c:pt idx="342">
                        <c:v>44327</c:v>
                      </c:pt>
                      <c:pt idx="343">
                        <c:v>44328</c:v>
                      </c:pt>
                      <c:pt idx="344">
                        <c:v>44329</c:v>
                      </c:pt>
                      <c:pt idx="345">
                        <c:v>44330</c:v>
                      </c:pt>
                      <c:pt idx="346">
                        <c:v>44333</c:v>
                      </c:pt>
                      <c:pt idx="347">
                        <c:v>44334</c:v>
                      </c:pt>
                      <c:pt idx="348">
                        <c:v>44335</c:v>
                      </c:pt>
                      <c:pt idx="349">
                        <c:v>44336</c:v>
                      </c:pt>
                      <c:pt idx="350">
                        <c:v>44337</c:v>
                      </c:pt>
                      <c:pt idx="351">
                        <c:v>44340</c:v>
                      </c:pt>
                      <c:pt idx="352">
                        <c:v>44341</c:v>
                      </c:pt>
                      <c:pt idx="353">
                        <c:v>44342</c:v>
                      </c:pt>
                      <c:pt idx="354">
                        <c:v>44343</c:v>
                      </c:pt>
                      <c:pt idx="355">
                        <c:v>44344</c:v>
                      </c:pt>
                      <c:pt idx="356">
                        <c:v>44348</c:v>
                      </c:pt>
                      <c:pt idx="357">
                        <c:v>44349</c:v>
                      </c:pt>
                      <c:pt idx="358">
                        <c:v>44350</c:v>
                      </c:pt>
                      <c:pt idx="359">
                        <c:v>44351</c:v>
                      </c:pt>
                      <c:pt idx="360">
                        <c:v>44354</c:v>
                      </c:pt>
                      <c:pt idx="361">
                        <c:v>44355</c:v>
                      </c:pt>
                      <c:pt idx="362">
                        <c:v>44356</c:v>
                      </c:pt>
                      <c:pt idx="363">
                        <c:v>44357</c:v>
                      </c:pt>
                      <c:pt idx="364">
                        <c:v>44358</c:v>
                      </c:pt>
                      <c:pt idx="365">
                        <c:v>44361</c:v>
                      </c:pt>
                      <c:pt idx="366">
                        <c:v>44362</c:v>
                      </c:pt>
                      <c:pt idx="367">
                        <c:v>44363</c:v>
                      </c:pt>
                      <c:pt idx="368">
                        <c:v>44364</c:v>
                      </c:pt>
                      <c:pt idx="369">
                        <c:v>44365</c:v>
                      </c:pt>
                      <c:pt idx="370">
                        <c:v>44368</c:v>
                      </c:pt>
                      <c:pt idx="371">
                        <c:v>44369</c:v>
                      </c:pt>
                      <c:pt idx="372">
                        <c:v>44370</c:v>
                      </c:pt>
                      <c:pt idx="373">
                        <c:v>44371</c:v>
                      </c:pt>
                      <c:pt idx="374">
                        <c:v>44372</c:v>
                      </c:pt>
                      <c:pt idx="375">
                        <c:v>44375</c:v>
                      </c:pt>
                      <c:pt idx="376">
                        <c:v>44376</c:v>
                      </c:pt>
                      <c:pt idx="377">
                        <c:v>44377</c:v>
                      </c:pt>
                      <c:pt idx="378">
                        <c:v>44378</c:v>
                      </c:pt>
                      <c:pt idx="379">
                        <c:v>44379</c:v>
                      </c:pt>
                      <c:pt idx="380">
                        <c:v>44382</c:v>
                      </c:pt>
                      <c:pt idx="381">
                        <c:v>44383</c:v>
                      </c:pt>
                      <c:pt idx="382">
                        <c:v>44384</c:v>
                      </c:pt>
                      <c:pt idx="383">
                        <c:v>44385</c:v>
                      </c:pt>
                      <c:pt idx="384">
                        <c:v>44386</c:v>
                      </c:pt>
                      <c:pt idx="385">
                        <c:v>44389</c:v>
                      </c:pt>
                      <c:pt idx="386">
                        <c:v>44390</c:v>
                      </c:pt>
                      <c:pt idx="387">
                        <c:v>44391</c:v>
                      </c:pt>
                      <c:pt idx="388">
                        <c:v>44392</c:v>
                      </c:pt>
                      <c:pt idx="389">
                        <c:v>44393</c:v>
                      </c:pt>
                      <c:pt idx="390">
                        <c:v>44396</c:v>
                      </c:pt>
                      <c:pt idx="391">
                        <c:v>44397</c:v>
                      </c:pt>
                      <c:pt idx="392">
                        <c:v>44398</c:v>
                      </c:pt>
                      <c:pt idx="393">
                        <c:v>44399</c:v>
                      </c:pt>
                      <c:pt idx="394">
                        <c:v>44400</c:v>
                      </c:pt>
                      <c:pt idx="395">
                        <c:v>44403</c:v>
                      </c:pt>
                      <c:pt idx="396">
                        <c:v>44404</c:v>
                      </c:pt>
                      <c:pt idx="397">
                        <c:v>44405</c:v>
                      </c:pt>
                      <c:pt idx="398">
                        <c:v>44406</c:v>
                      </c:pt>
                      <c:pt idx="399">
                        <c:v>44407</c:v>
                      </c:pt>
                      <c:pt idx="400">
                        <c:v>44410</c:v>
                      </c:pt>
                      <c:pt idx="401">
                        <c:v>44411</c:v>
                      </c:pt>
                      <c:pt idx="402">
                        <c:v>44412</c:v>
                      </c:pt>
                      <c:pt idx="403">
                        <c:v>44413</c:v>
                      </c:pt>
                      <c:pt idx="404">
                        <c:v>44414</c:v>
                      </c:pt>
                      <c:pt idx="405">
                        <c:v>44417</c:v>
                      </c:pt>
                      <c:pt idx="406">
                        <c:v>44418</c:v>
                      </c:pt>
                      <c:pt idx="407">
                        <c:v>44419</c:v>
                      </c:pt>
                      <c:pt idx="408">
                        <c:v>44420</c:v>
                      </c:pt>
                      <c:pt idx="409">
                        <c:v>44421</c:v>
                      </c:pt>
                      <c:pt idx="410">
                        <c:v>44424</c:v>
                      </c:pt>
                      <c:pt idx="411">
                        <c:v>44425</c:v>
                      </c:pt>
                      <c:pt idx="412">
                        <c:v>44426</c:v>
                      </c:pt>
                      <c:pt idx="413">
                        <c:v>44427</c:v>
                      </c:pt>
                      <c:pt idx="414">
                        <c:v>44428</c:v>
                      </c:pt>
                      <c:pt idx="415">
                        <c:v>44431</c:v>
                      </c:pt>
                      <c:pt idx="416">
                        <c:v>44432</c:v>
                      </c:pt>
                      <c:pt idx="417">
                        <c:v>44433</c:v>
                      </c:pt>
                      <c:pt idx="418">
                        <c:v>44434</c:v>
                      </c:pt>
                      <c:pt idx="419">
                        <c:v>44435</c:v>
                      </c:pt>
                      <c:pt idx="420">
                        <c:v>44439</c:v>
                      </c:pt>
                      <c:pt idx="421">
                        <c:v>44440</c:v>
                      </c:pt>
                      <c:pt idx="422">
                        <c:v>44441</c:v>
                      </c:pt>
                      <c:pt idx="423">
                        <c:v>44442</c:v>
                      </c:pt>
                      <c:pt idx="424">
                        <c:v>44445</c:v>
                      </c:pt>
                      <c:pt idx="425">
                        <c:v>44446</c:v>
                      </c:pt>
                      <c:pt idx="426">
                        <c:v>44447</c:v>
                      </c:pt>
                      <c:pt idx="427">
                        <c:v>44448</c:v>
                      </c:pt>
                      <c:pt idx="428">
                        <c:v>44449</c:v>
                      </c:pt>
                      <c:pt idx="429">
                        <c:v>44452</c:v>
                      </c:pt>
                      <c:pt idx="430">
                        <c:v>44453</c:v>
                      </c:pt>
                      <c:pt idx="431">
                        <c:v>44454</c:v>
                      </c:pt>
                      <c:pt idx="432">
                        <c:v>44455</c:v>
                      </c:pt>
                      <c:pt idx="433">
                        <c:v>44456</c:v>
                      </c:pt>
                      <c:pt idx="434">
                        <c:v>44459</c:v>
                      </c:pt>
                      <c:pt idx="435">
                        <c:v>44460</c:v>
                      </c:pt>
                      <c:pt idx="436">
                        <c:v>44461</c:v>
                      </c:pt>
                      <c:pt idx="437">
                        <c:v>44462</c:v>
                      </c:pt>
                      <c:pt idx="438">
                        <c:v>44463</c:v>
                      </c:pt>
                      <c:pt idx="439">
                        <c:v>44466</c:v>
                      </c:pt>
                      <c:pt idx="440">
                        <c:v>44467</c:v>
                      </c:pt>
                      <c:pt idx="441">
                        <c:v>44468</c:v>
                      </c:pt>
                      <c:pt idx="442">
                        <c:v>44469</c:v>
                      </c:pt>
                      <c:pt idx="443">
                        <c:v>44470</c:v>
                      </c:pt>
                      <c:pt idx="444">
                        <c:v>44473</c:v>
                      </c:pt>
                      <c:pt idx="445">
                        <c:v>44474</c:v>
                      </c:pt>
                      <c:pt idx="446">
                        <c:v>44475</c:v>
                      </c:pt>
                      <c:pt idx="447">
                        <c:v>44476</c:v>
                      </c:pt>
                      <c:pt idx="448">
                        <c:v>44477</c:v>
                      </c:pt>
                      <c:pt idx="449">
                        <c:v>44480</c:v>
                      </c:pt>
                      <c:pt idx="450">
                        <c:v>44481</c:v>
                      </c:pt>
                      <c:pt idx="451">
                        <c:v>44482</c:v>
                      </c:pt>
                      <c:pt idx="452">
                        <c:v>44483</c:v>
                      </c:pt>
                      <c:pt idx="453">
                        <c:v>44484</c:v>
                      </c:pt>
                      <c:pt idx="454">
                        <c:v>44487</c:v>
                      </c:pt>
                      <c:pt idx="455">
                        <c:v>44488</c:v>
                      </c:pt>
                      <c:pt idx="456">
                        <c:v>44489</c:v>
                      </c:pt>
                      <c:pt idx="457">
                        <c:v>44490</c:v>
                      </c:pt>
                      <c:pt idx="458">
                        <c:v>44491</c:v>
                      </c:pt>
                      <c:pt idx="459">
                        <c:v>44494</c:v>
                      </c:pt>
                      <c:pt idx="460">
                        <c:v>44495</c:v>
                      </c:pt>
                      <c:pt idx="461">
                        <c:v>44496</c:v>
                      </c:pt>
                      <c:pt idx="462">
                        <c:v>44497</c:v>
                      </c:pt>
                      <c:pt idx="463">
                        <c:v>44498</c:v>
                      </c:pt>
                      <c:pt idx="464">
                        <c:v>44501</c:v>
                      </c:pt>
                      <c:pt idx="465">
                        <c:v>44502</c:v>
                      </c:pt>
                      <c:pt idx="466">
                        <c:v>44503</c:v>
                      </c:pt>
                      <c:pt idx="467">
                        <c:v>44504</c:v>
                      </c:pt>
                      <c:pt idx="468">
                        <c:v>44505</c:v>
                      </c:pt>
                      <c:pt idx="469">
                        <c:v>44508</c:v>
                      </c:pt>
                      <c:pt idx="470">
                        <c:v>44509</c:v>
                      </c:pt>
                      <c:pt idx="471">
                        <c:v>44510</c:v>
                      </c:pt>
                      <c:pt idx="472">
                        <c:v>44511</c:v>
                      </c:pt>
                      <c:pt idx="473">
                        <c:v>44512</c:v>
                      </c:pt>
                      <c:pt idx="474">
                        <c:v>44515</c:v>
                      </c:pt>
                      <c:pt idx="475">
                        <c:v>44516</c:v>
                      </c:pt>
                      <c:pt idx="476">
                        <c:v>44517</c:v>
                      </c:pt>
                      <c:pt idx="477">
                        <c:v>44518</c:v>
                      </c:pt>
                      <c:pt idx="478">
                        <c:v>44519</c:v>
                      </c:pt>
                      <c:pt idx="479">
                        <c:v>44522</c:v>
                      </c:pt>
                      <c:pt idx="480">
                        <c:v>44523</c:v>
                      </c:pt>
                      <c:pt idx="481">
                        <c:v>44524</c:v>
                      </c:pt>
                      <c:pt idx="482">
                        <c:v>44525</c:v>
                      </c:pt>
                      <c:pt idx="483">
                        <c:v>44526</c:v>
                      </c:pt>
                      <c:pt idx="484">
                        <c:v>44529</c:v>
                      </c:pt>
                      <c:pt idx="485">
                        <c:v>44530</c:v>
                      </c:pt>
                      <c:pt idx="486">
                        <c:v>44531</c:v>
                      </c:pt>
                      <c:pt idx="487">
                        <c:v>44532</c:v>
                      </c:pt>
                      <c:pt idx="488">
                        <c:v>44533</c:v>
                      </c:pt>
                      <c:pt idx="489">
                        <c:v>44536</c:v>
                      </c:pt>
                      <c:pt idx="490">
                        <c:v>44537</c:v>
                      </c:pt>
                      <c:pt idx="491">
                        <c:v>44538</c:v>
                      </c:pt>
                      <c:pt idx="492">
                        <c:v>44539</c:v>
                      </c:pt>
                      <c:pt idx="493">
                        <c:v>44540</c:v>
                      </c:pt>
                      <c:pt idx="494">
                        <c:v>44543</c:v>
                      </c:pt>
                      <c:pt idx="495">
                        <c:v>44544</c:v>
                      </c:pt>
                      <c:pt idx="496">
                        <c:v>44545</c:v>
                      </c:pt>
                      <c:pt idx="497">
                        <c:v>44546</c:v>
                      </c:pt>
                      <c:pt idx="498">
                        <c:v>44547</c:v>
                      </c:pt>
                      <c:pt idx="499">
                        <c:v>44550</c:v>
                      </c:pt>
                      <c:pt idx="500">
                        <c:v>44551</c:v>
                      </c:pt>
                      <c:pt idx="501">
                        <c:v>44552</c:v>
                      </c:pt>
                      <c:pt idx="502">
                        <c:v>44553</c:v>
                      </c:pt>
                      <c:pt idx="503">
                        <c:v>44554</c:v>
                      </c:pt>
                      <c:pt idx="504">
                        <c:v>44559</c:v>
                      </c:pt>
                      <c:pt idx="505">
                        <c:v>44560</c:v>
                      </c:pt>
                      <c:pt idx="506">
                        <c:v>44561</c:v>
                      </c:pt>
                      <c:pt idx="507">
                        <c:v>44565</c:v>
                      </c:pt>
                      <c:pt idx="508">
                        <c:v>44566</c:v>
                      </c:pt>
                      <c:pt idx="509">
                        <c:v>44567</c:v>
                      </c:pt>
                      <c:pt idx="510">
                        <c:v>44568</c:v>
                      </c:pt>
                      <c:pt idx="511">
                        <c:v>44571</c:v>
                      </c:pt>
                      <c:pt idx="512">
                        <c:v>44572</c:v>
                      </c:pt>
                      <c:pt idx="513">
                        <c:v>44573</c:v>
                      </c:pt>
                      <c:pt idx="514">
                        <c:v>44574</c:v>
                      </c:pt>
                      <c:pt idx="515">
                        <c:v>44575</c:v>
                      </c:pt>
                      <c:pt idx="516">
                        <c:v>44578</c:v>
                      </c:pt>
                      <c:pt idx="517">
                        <c:v>44579</c:v>
                      </c:pt>
                      <c:pt idx="518">
                        <c:v>44580</c:v>
                      </c:pt>
                      <c:pt idx="519">
                        <c:v>44581</c:v>
                      </c:pt>
                      <c:pt idx="520">
                        <c:v>44582</c:v>
                      </c:pt>
                      <c:pt idx="521">
                        <c:v>44585</c:v>
                      </c:pt>
                      <c:pt idx="522">
                        <c:v>44586</c:v>
                      </c:pt>
                      <c:pt idx="523">
                        <c:v>44587</c:v>
                      </c:pt>
                      <c:pt idx="524">
                        <c:v>44588</c:v>
                      </c:pt>
                      <c:pt idx="525">
                        <c:v>44589</c:v>
                      </c:pt>
                      <c:pt idx="526">
                        <c:v>44592</c:v>
                      </c:pt>
                      <c:pt idx="527">
                        <c:v>44593</c:v>
                      </c:pt>
                      <c:pt idx="528">
                        <c:v>44594</c:v>
                      </c:pt>
                      <c:pt idx="529">
                        <c:v>44595</c:v>
                      </c:pt>
                      <c:pt idx="530">
                        <c:v>44596</c:v>
                      </c:pt>
                      <c:pt idx="531">
                        <c:v>44599</c:v>
                      </c:pt>
                      <c:pt idx="532">
                        <c:v>44600</c:v>
                      </c:pt>
                      <c:pt idx="533">
                        <c:v>44601</c:v>
                      </c:pt>
                      <c:pt idx="534">
                        <c:v>44602</c:v>
                      </c:pt>
                      <c:pt idx="535">
                        <c:v>44603</c:v>
                      </c:pt>
                      <c:pt idx="536">
                        <c:v>44606</c:v>
                      </c:pt>
                      <c:pt idx="537">
                        <c:v>44607</c:v>
                      </c:pt>
                      <c:pt idx="538">
                        <c:v>44608</c:v>
                      </c:pt>
                      <c:pt idx="539">
                        <c:v>44609</c:v>
                      </c:pt>
                      <c:pt idx="540">
                        <c:v>44610</c:v>
                      </c:pt>
                      <c:pt idx="541">
                        <c:v>44613</c:v>
                      </c:pt>
                      <c:pt idx="542">
                        <c:v>44614</c:v>
                      </c:pt>
                      <c:pt idx="543">
                        <c:v>44615</c:v>
                      </c:pt>
                      <c:pt idx="544">
                        <c:v>44616</c:v>
                      </c:pt>
                      <c:pt idx="545">
                        <c:v>44617</c:v>
                      </c:pt>
                      <c:pt idx="546">
                        <c:v>44620</c:v>
                      </c:pt>
                      <c:pt idx="547">
                        <c:v>44621</c:v>
                      </c:pt>
                      <c:pt idx="548">
                        <c:v>44622</c:v>
                      </c:pt>
                      <c:pt idx="549">
                        <c:v>44623</c:v>
                      </c:pt>
                      <c:pt idx="550">
                        <c:v>44624</c:v>
                      </c:pt>
                      <c:pt idx="551">
                        <c:v>44627</c:v>
                      </c:pt>
                      <c:pt idx="552">
                        <c:v>44628</c:v>
                      </c:pt>
                      <c:pt idx="553">
                        <c:v>44629</c:v>
                      </c:pt>
                      <c:pt idx="554">
                        <c:v>44630</c:v>
                      </c:pt>
                      <c:pt idx="555">
                        <c:v>44631</c:v>
                      </c:pt>
                      <c:pt idx="556">
                        <c:v>44634</c:v>
                      </c:pt>
                      <c:pt idx="557">
                        <c:v>44635</c:v>
                      </c:pt>
                      <c:pt idx="558">
                        <c:v>44636</c:v>
                      </c:pt>
                      <c:pt idx="559">
                        <c:v>44637</c:v>
                      </c:pt>
                      <c:pt idx="560">
                        <c:v>44638</c:v>
                      </c:pt>
                      <c:pt idx="561">
                        <c:v>44641</c:v>
                      </c:pt>
                      <c:pt idx="562">
                        <c:v>44642</c:v>
                      </c:pt>
                      <c:pt idx="563">
                        <c:v>44643</c:v>
                      </c:pt>
                      <c:pt idx="564">
                        <c:v>44644</c:v>
                      </c:pt>
                      <c:pt idx="565">
                        <c:v>44645</c:v>
                      </c:pt>
                      <c:pt idx="566">
                        <c:v>44648</c:v>
                      </c:pt>
                      <c:pt idx="567">
                        <c:v>44649</c:v>
                      </c:pt>
                      <c:pt idx="568">
                        <c:v>44650</c:v>
                      </c:pt>
                      <c:pt idx="569">
                        <c:v>44651</c:v>
                      </c:pt>
                      <c:pt idx="570">
                        <c:v>44652</c:v>
                      </c:pt>
                      <c:pt idx="571">
                        <c:v>44655</c:v>
                      </c:pt>
                      <c:pt idx="572">
                        <c:v>44656</c:v>
                      </c:pt>
                      <c:pt idx="573">
                        <c:v>44657</c:v>
                      </c:pt>
                      <c:pt idx="574">
                        <c:v>44658</c:v>
                      </c:pt>
                      <c:pt idx="575">
                        <c:v>44659</c:v>
                      </c:pt>
                      <c:pt idx="576">
                        <c:v>44662</c:v>
                      </c:pt>
                      <c:pt idx="577">
                        <c:v>44663</c:v>
                      </c:pt>
                      <c:pt idx="578">
                        <c:v>44664</c:v>
                      </c:pt>
                      <c:pt idx="579">
                        <c:v>44665</c:v>
                      </c:pt>
                      <c:pt idx="580">
                        <c:v>44670</c:v>
                      </c:pt>
                      <c:pt idx="581">
                        <c:v>44671</c:v>
                      </c:pt>
                      <c:pt idx="582">
                        <c:v>44672</c:v>
                      </c:pt>
                      <c:pt idx="583">
                        <c:v>44673</c:v>
                      </c:pt>
                      <c:pt idx="584">
                        <c:v>44676</c:v>
                      </c:pt>
                      <c:pt idx="585">
                        <c:v>44677</c:v>
                      </c:pt>
                      <c:pt idx="586">
                        <c:v>44678</c:v>
                      </c:pt>
                      <c:pt idx="587">
                        <c:v>44679</c:v>
                      </c:pt>
                      <c:pt idx="588">
                        <c:v>44680</c:v>
                      </c:pt>
                      <c:pt idx="589">
                        <c:v>44684</c:v>
                      </c:pt>
                      <c:pt idx="590">
                        <c:v>44685</c:v>
                      </c:pt>
                      <c:pt idx="591">
                        <c:v>44686</c:v>
                      </c:pt>
                      <c:pt idx="592">
                        <c:v>44687</c:v>
                      </c:pt>
                      <c:pt idx="593">
                        <c:v>44690</c:v>
                      </c:pt>
                      <c:pt idx="594">
                        <c:v>44691</c:v>
                      </c:pt>
                      <c:pt idx="595">
                        <c:v>44692</c:v>
                      </c:pt>
                      <c:pt idx="596">
                        <c:v>44693</c:v>
                      </c:pt>
                      <c:pt idx="597">
                        <c:v>44694</c:v>
                      </c:pt>
                      <c:pt idx="598">
                        <c:v>44697</c:v>
                      </c:pt>
                      <c:pt idx="599">
                        <c:v>44698</c:v>
                      </c:pt>
                      <c:pt idx="600">
                        <c:v>44699</c:v>
                      </c:pt>
                      <c:pt idx="601">
                        <c:v>44700</c:v>
                      </c:pt>
                      <c:pt idx="602">
                        <c:v>44701</c:v>
                      </c:pt>
                      <c:pt idx="603">
                        <c:v>44704</c:v>
                      </c:pt>
                      <c:pt idx="604">
                        <c:v>44705</c:v>
                      </c:pt>
                      <c:pt idx="605">
                        <c:v>44706</c:v>
                      </c:pt>
                      <c:pt idx="606">
                        <c:v>44707</c:v>
                      </c:pt>
                      <c:pt idx="607">
                        <c:v>44708</c:v>
                      </c:pt>
                      <c:pt idx="608">
                        <c:v>44711</c:v>
                      </c:pt>
                      <c:pt idx="609">
                        <c:v>44712</c:v>
                      </c:pt>
                      <c:pt idx="610">
                        <c:v>44713</c:v>
                      </c:pt>
                      <c:pt idx="611">
                        <c:v>44718</c:v>
                      </c:pt>
                      <c:pt idx="612">
                        <c:v>44719</c:v>
                      </c:pt>
                      <c:pt idx="613">
                        <c:v>44720</c:v>
                      </c:pt>
                      <c:pt idx="614">
                        <c:v>44721</c:v>
                      </c:pt>
                      <c:pt idx="615">
                        <c:v>44722</c:v>
                      </c:pt>
                      <c:pt idx="616">
                        <c:v>44725</c:v>
                      </c:pt>
                      <c:pt idx="617">
                        <c:v>44726</c:v>
                      </c:pt>
                      <c:pt idx="618">
                        <c:v>44727</c:v>
                      </c:pt>
                      <c:pt idx="619">
                        <c:v>44728</c:v>
                      </c:pt>
                      <c:pt idx="620">
                        <c:v>44729</c:v>
                      </c:pt>
                      <c:pt idx="621">
                        <c:v>44732</c:v>
                      </c:pt>
                      <c:pt idx="622">
                        <c:v>44733</c:v>
                      </c:pt>
                      <c:pt idx="623">
                        <c:v>44734</c:v>
                      </c:pt>
                      <c:pt idx="624">
                        <c:v>44735</c:v>
                      </c:pt>
                      <c:pt idx="625">
                        <c:v>44736</c:v>
                      </c:pt>
                      <c:pt idx="626">
                        <c:v>44739</c:v>
                      </c:pt>
                      <c:pt idx="627">
                        <c:v>44740</c:v>
                      </c:pt>
                      <c:pt idx="628">
                        <c:v>44741</c:v>
                      </c:pt>
                      <c:pt idx="629">
                        <c:v>44742</c:v>
                      </c:pt>
                      <c:pt idx="630">
                        <c:v>44743</c:v>
                      </c:pt>
                      <c:pt idx="631">
                        <c:v>44746</c:v>
                      </c:pt>
                      <c:pt idx="632">
                        <c:v>44747</c:v>
                      </c:pt>
                      <c:pt idx="633">
                        <c:v>44748</c:v>
                      </c:pt>
                      <c:pt idx="634">
                        <c:v>44749</c:v>
                      </c:pt>
                      <c:pt idx="635">
                        <c:v>44750</c:v>
                      </c:pt>
                      <c:pt idx="636">
                        <c:v>44753</c:v>
                      </c:pt>
                      <c:pt idx="637">
                        <c:v>44754</c:v>
                      </c:pt>
                      <c:pt idx="638">
                        <c:v>44755</c:v>
                      </c:pt>
                      <c:pt idx="639">
                        <c:v>44756</c:v>
                      </c:pt>
                      <c:pt idx="640">
                        <c:v>44757</c:v>
                      </c:pt>
                      <c:pt idx="641">
                        <c:v>44760</c:v>
                      </c:pt>
                      <c:pt idx="642">
                        <c:v>44761</c:v>
                      </c:pt>
                      <c:pt idx="643">
                        <c:v>44762</c:v>
                      </c:pt>
                      <c:pt idx="644">
                        <c:v>44763</c:v>
                      </c:pt>
                      <c:pt idx="645">
                        <c:v>44764</c:v>
                      </c:pt>
                      <c:pt idx="646">
                        <c:v>44767</c:v>
                      </c:pt>
                      <c:pt idx="647">
                        <c:v>44768</c:v>
                      </c:pt>
                      <c:pt idx="648">
                        <c:v>44769</c:v>
                      </c:pt>
                      <c:pt idx="649">
                        <c:v>44770</c:v>
                      </c:pt>
                      <c:pt idx="650">
                        <c:v>44771</c:v>
                      </c:pt>
                      <c:pt idx="651">
                        <c:v>44774</c:v>
                      </c:pt>
                      <c:pt idx="652">
                        <c:v>44775</c:v>
                      </c:pt>
                      <c:pt idx="653">
                        <c:v>44776</c:v>
                      </c:pt>
                      <c:pt idx="654">
                        <c:v>44777</c:v>
                      </c:pt>
                      <c:pt idx="655">
                        <c:v>44778</c:v>
                      </c:pt>
                      <c:pt idx="656">
                        <c:v>44781</c:v>
                      </c:pt>
                      <c:pt idx="657">
                        <c:v>44782</c:v>
                      </c:pt>
                      <c:pt idx="658">
                        <c:v>44783</c:v>
                      </c:pt>
                      <c:pt idx="659">
                        <c:v>44784</c:v>
                      </c:pt>
                      <c:pt idx="660">
                        <c:v>44785</c:v>
                      </c:pt>
                      <c:pt idx="661">
                        <c:v>44788</c:v>
                      </c:pt>
                      <c:pt idx="662">
                        <c:v>44789</c:v>
                      </c:pt>
                      <c:pt idx="663">
                        <c:v>44790</c:v>
                      </c:pt>
                      <c:pt idx="664">
                        <c:v>44791</c:v>
                      </c:pt>
                      <c:pt idx="665">
                        <c:v>44792</c:v>
                      </c:pt>
                      <c:pt idx="666">
                        <c:v>44795</c:v>
                      </c:pt>
                      <c:pt idx="667">
                        <c:v>44796</c:v>
                      </c:pt>
                      <c:pt idx="668">
                        <c:v>44797</c:v>
                      </c:pt>
                      <c:pt idx="669">
                        <c:v>44798</c:v>
                      </c:pt>
                      <c:pt idx="670">
                        <c:v>44799</c:v>
                      </c:pt>
                      <c:pt idx="671">
                        <c:v>44803</c:v>
                      </c:pt>
                      <c:pt idx="672">
                        <c:v>44804</c:v>
                      </c:pt>
                      <c:pt idx="673">
                        <c:v>44805</c:v>
                      </c:pt>
                      <c:pt idx="674">
                        <c:v>44806</c:v>
                      </c:pt>
                      <c:pt idx="675">
                        <c:v>44809</c:v>
                      </c:pt>
                      <c:pt idx="676">
                        <c:v>44810</c:v>
                      </c:pt>
                      <c:pt idx="677">
                        <c:v>44811</c:v>
                      </c:pt>
                      <c:pt idx="678">
                        <c:v>44812</c:v>
                      </c:pt>
                      <c:pt idx="679">
                        <c:v>44813</c:v>
                      </c:pt>
                      <c:pt idx="680">
                        <c:v>44816</c:v>
                      </c:pt>
                      <c:pt idx="681">
                        <c:v>44817</c:v>
                      </c:pt>
                      <c:pt idx="682">
                        <c:v>44818</c:v>
                      </c:pt>
                      <c:pt idx="683">
                        <c:v>44819</c:v>
                      </c:pt>
                      <c:pt idx="684">
                        <c:v>44820</c:v>
                      </c:pt>
                      <c:pt idx="685">
                        <c:v>44824</c:v>
                      </c:pt>
                      <c:pt idx="686">
                        <c:v>44825</c:v>
                      </c:pt>
                      <c:pt idx="687">
                        <c:v>44826</c:v>
                      </c:pt>
                      <c:pt idx="688">
                        <c:v>44827</c:v>
                      </c:pt>
                      <c:pt idx="689">
                        <c:v>44830</c:v>
                      </c:pt>
                      <c:pt idx="690">
                        <c:v>44831</c:v>
                      </c:pt>
                      <c:pt idx="691">
                        <c:v>44832</c:v>
                      </c:pt>
                      <c:pt idx="692">
                        <c:v>44833</c:v>
                      </c:pt>
                      <c:pt idx="693">
                        <c:v>44834</c:v>
                      </c:pt>
                      <c:pt idx="694">
                        <c:v>44837</c:v>
                      </c:pt>
                      <c:pt idx="695">
                        <c:v>44838</c:v>
                      </c:pt>
                      <c:pt idx="696">
                        <c:v>44839</c:v>
                      </c:pt>
                      <c:pt idx="697">
                        <c:v>44840</c:v>
                      </c:pt>
                      <c:pt idx="698">
                        <c:v>44841</c:v>
                      </c:pt>
                      <c:pt idx="699">
                        <c:v>44844</c:v>
                      </c:pt>
                      <c:pt idx="700">
                        <c:v>44845</c:v>
                      </c:pt>
                      <c:pt idx="701">
                        <c:v>44846</c:v>
                      </c:pt>
                      <c:pt idx="702">
                        <c:v>44847</c:v>
                      </c:pt>
                      <c:pt idx="703">
                        <c:v>44848</c:v>
                      </c:pt>
                      <c:pt idx="704">
                        <c:v>44851</c:v>
                      </c:pt>
                      <c:pt idx="705">
                        <c:v>44852</c:v>
                      </c:pt>
                      <c:pt idx="706">
                        <c:v>44853</c:v>
                      </c:pt>
                      <c:pt idx="707">
                        <c:v>44854</c:v>
                      </c:pt>
                      <c:pt idx="708">
                        <c:v>44855</c:v>
                      </c:pt>
                      <c:pt idx="709">
                        <c:v>44858</c:v>
                      </c:pt>
                      <c:pt idx="710">
                        <c:v>44859</c:v>
                      </c:pt>
                      <c:pt idx="711">
                        <c:v>44860</c:v>
                      </c:pt>
                      <c:pt idx="712">
                        <c:v>44861</c:v>
                      </c:pt>
                      <c:pt idx="713">
                        <c:v>44862</c:v>
                      </c:pt>
                      <c:pt idx="714">
                        <c:v>44865</c:v>
                      </c:pt>
                      <c:pt idx="715">
                        <c:v>44866</c:v>
                      </c:pt>
                      <c:pt idx="716">
                        <c:v>44867</c:v>
                      </c:pt>
                      <c:pt idx="717">
                        <c:v>44868</c:v>
                      </c:pt>
                      <c:pt idx="718">
                        <c:v>44869</c:v>
                      </c:pt>
                      <c:pt idx="719">
                        <c:v>44872</c:v>
                      </c:pt>
                      <c:pt idx="720">
                        <c:v>44873</c:v>
                      </c:pt>
                      <c:pt idx="721">
                        <c:v>44874</c:v>
                      </c:pt>
                      <c:pt idx="722">
                        <c:v>44875</c:v>
                      </c:pt>
                      <c:pt idx="723">
                        <c:v>44876</c:v>
                      </c:pt>
                      <c:pt idx="724">
                        <c:v>44879</c:v>
                      </c:pt>
                      <c:pt idx="725">
                        <c:v>44880</c:v>
                      </c:pt>
                      <c:pt idx="726">
                        <c:v>44881</c:v>
                      </c:pt>
                      <c:pt idx="727">
                        <c:v>44882</c:v>
                      </c:pt>
                      <c:pt idx="728">
                        <c:v>44883</c:v>
                      </c:pt>
                      <c:pt idx="729">
                        <c:v>44886</c:v>
                      </c:pt>
                      <c:pt idx="730">
                        <c:v>44887</c:v>
                      </c:pt>
                      <c:pt idx="731">
                        <c:v>44888</c:v>
                      </c:pt>
                      <c:pt idx="732">
                        <c:v>44889</c:v>
                      </c:pt>
                      <c:pt idx="733">
                        <c:v>44890</c:v>
                      </c:pt>
                      <c:pt idx="734">
                        <c:v>44893</c:v>
                      </c:pt>
                      <c:pt idx="735">
                        <c:v>44894</c:v>
                      </c:pt>
                      <c:pt idx="736">
                        <c:v>44895</c:v>
                      </c:pt>
                      <c:pt idx="737">
                        <c:v>44896</c:v>
                      </c:pt>
                      <c:pt idx="738">
                        <c:v>44897</c:v>
                      </c:pt>
                      <c:pt idx="739">
                        <c:v>44900</c:v>
                      </c:pt>
                      <c:pt idx="740">
                        <c:v>44901</c:v>
                      </c:pt>
                      <c:pt idx="741">
                        <c:v>44902</c:v>
                      </c:pt>
                      <c:pt idx="742">
                        <c:v>44903</c:v>
                      </c:pt>
                      <c:pt idx="743">
                        <c:v>44904</c:v>
                      </c:pt>
                      <c:pt idx="744">
                        <c:v>44907</c:v>
                      </c:pt>
                      <c:pt idx="745">
                        <c:v>44908</c:v>
                      </c:pt>
                      <c:pt idx="746">
                        <c:v>44909</c:v>
                      </c:pt>
                      <c:pt idx="747">
                        <c:v>44910</c:v>
                      </c:pt>
                      <c:pt idx="748">
                        <c:v>44911</c:v>
                      </c:pt>
                      <c:pt idx="749">
                        <c:v>44914</c:v>
                      </c:pt>
                      <c:pt idx="750">
                        <c:v>44915</c:v>
                      </c:pt>
                      <c:pt idx="751">
                        <c:v>44916</c:v>
                      </c:pt>
                      <c:pt idx="752">
                        <c:v>44917</c:v>
                      </c:pt>
                      <c:pt idx="753">
                        <c:v>44918</c:v>
                      </c:pt>
                      <c:pt idx="754">
                        <c:v>44923</c:v>
                      </c:pt>
                      <c:pt idx="755">
                        <c:v>44924</c:v>
                      </c:pt>
                      <c:pt idx="756">
                        <c:v>44925</c:v>
                      </c:pt>
                      <c:pt idx="757">
                        <c:v>44929</c:v>
                      </c:pt>
                      <c:pt idx="758">
                        <c:v>44930</c:v>
                      </c:pt>
                      <c:pt idx="759">
                        <c:v>44931</c:v>
                      </c:pt>
                      <c:pt idx="760">
                        <c:v>44932</c:v>
                      </c:pt>
                      <c:pt idx="761">
                        <c:v>44935</c:v>
                      </c:pt>
                      <c:pt idx="762">
                        <c:v>44936</c:v>
                      </c:pt>
                      <c:pt idx="763">
                        <c:v>44937</c:v>
                      </c:pt>
                      <c:pt idx="764">
                        <c:v>44938</c:v>
                      </c:pt>
                      <c:pt idx="765">
                        <c:v>44939</c:v>
                      </c:pt>
                      <c:pt idx="766">
                        <c:v>44942</c:v>
                      </c:pt>
                      <c:pt idx="767">
                        <c:v>44943</c:v>
                      </c:pt>
                      <c:pt idx="768">
                        <c:v>44944</c:v>
                      </c:pt>
                      <c:pt idx="769">
                        <c:v>44945</c:v>
                      </c:pt>
                      <c:pt idx="770">
                        <c:v>44946</c:v>
                      </c:pt>
                      <c:pt idx="771">
                        <c:v>44949</c:v>
                      </c:pt>
                      <c:pt idx="772">
                        <c:v>44950</c:v>
                      </c:pt>
                      <c:pt idx="773">
                        <c:v>44951</c:v>
                      </c:pt>
                      <c:pt idx="774">
                        <c:v>44952</c:v>
                      </c:pt>
                      <c:pt idx="775">
                        <c:v>44953</c:v>
                      </c:pt>
                      <c:pt idx="776">
                        <c:v>44956</c:v>
                      </c:pt>
                      <c:pt idx="777">
                        <c:v>44957</c:v>
                      </c:pt>
                      <c:pt idx="778">
                        <c:v>44958</c:v>
                      </c:pt>
                      <c:pt idx="779">
                        <c:v>44959</c:v>
                      </c:pt>
                      <c:pt idx="780">
                        <c:v>44960</c:v>
                      </c:pt>
                      <c:pt idx="781">
                        <c:v>44963</c:v>
                      </c:pt>
                      <c:pt idx="782">
                        <c:v>44964</c:v>
                      </c:pt>
                      <c:pt idx="783">
                        <c:v>44965</c:v>
                      </c:pt>
                      <c:pt idx="784">
                        <c:v>44966</c:v>
                      </c:pt>
                      <c:pt idx="785">
                        <c:v>44967</c:v>
                      </c:pt>
                      <c:pt idx="786">
                        <c:v>44970</c:v>
                      </c:pt>
                      <c:pt idx="787">
                        <c:v>44971</c:v>
                      </c:pt>
                      <c:pt idx="788">
                        <c:v>44972</c:v>
                      </c:pt>
                      <c:pt idx="789">
                        <c:v>44973</c:v>
                      </c:pt>
                      <c:pt idx="790">
                        <c:v>44974</c:v>
                      </c:pt>
                      <c:pt idx="791">
                        <c:v>44977</c:v>
                      </c:pt>
                      <c:pt idx="792">
                        <c:v>44978</c:v>
                      </c:pt>
                      <c:pt idx="793">
                        <c:v>44979</c:v>
                      </c:pt>
                      <c:pt idx="794">
                        <c:v>44980</c:v>
                      </c:pt>
                      <c:pt idx="795">
                        <c:v>44981</c:v>
                      </c:pt>
                      <c:pt idx="796">
                        <c:v>44984</c:v>
                      </c:pt>
                      <c:pt idx="797">
                        <c:v>44985</c:v>
                      </c:pt>
                      <c:pt idx="798">
                        <c:v>44986</c:v>
                      </c:pt>
                      <c:pt idx="799">
                        <c:v>44987</c:v>
                      </c:pt>
                      <c:pt idx="800">
                        <c:v>44988</c:v>
                      </c:pt>
                      <c:pt idx="801">
                        <c:v>44991</c:v>
                      </c:pt>
                      <c:pt idx="802">
                        <c:v>44992</c:v>
                      </c:pt>
                      <c:pt idx="803">
                        <c:v>44993</c:v>
                      </c:pt>
                      <c:pt idx="804">
                        <c:v>44994</c:v>
                      </c:pt>
                      <c:pt idx="805">
                        <c:v>44995</c:v>
                      </c:pt>
                      <c:pt idx="806">
                        <c:v>44998</c:v>
                      </c:pt>
                      <c:pt idx="807">
                        <c:v>44999</c:v>
                      </c:pt>
                      <c:pt idx="808">
                        <c:v>45000</c:v>
                      </c:pt>
                      <c:pt idx="809">
                        <c:v>45001</c:v>
                      </c:pt>
                      <c:pt idx="810">
                        <c:v>45002</c:v>
                      </c:pt>
                      <c:pt idx="811">
                        <c:v>45005</c:v>
                      </c:pt>
                      <c:pt idx="812">
                        <c:v>45006</c:v>
                      </c:pt>
                      <c:pt idx="813">
                        <c:v>45007</c:v>
                      </c:pt>
                      <c:pt idx="814">
                        <c:v>45008</c:v>
                      </c:pt>
                      <c:pt idx="815">
                        <c:v>45009</c:v>
                      </c:pt>
                      <c:pt idx="816">
                        <c:v>45012</c:v>
                      </c:pt>
                      <c:pt idx="817">
                        <c:v>45013</c:v>
                      </c:pt>
                      <c:pt idx="818">
                        <c:v>45014</c:v>
                      </c:pt>
                      <c:pt idx="819">
                        <c:v>45015</c:v>
                      </c:pt>
                      <c:pt idx="820">
                        <c:v>45016</c:v>
                      </c:pt>
                      <c:pt idx="821">
                        <c:v>45019</c:v>
                      </c:pt>
                      <c:pt idx="822">
                        <c:v>45020</c:v>
                      </c:pt>
                      <c:pt idx="823">
                        <c:v>45021</c:v>
                      </c:pt>
                      <c:pt idx="824">
                        <c:v>45022</c:v>
                      </c:pt>
                      <c:pt idx="825">
                        <c:v>45027</c:v>
                      </c:pt>
                      <c:pt idx="826">
                        <c:v>45028</c:v>
                      </c:pt>
                      <c:pt idx="827">
                        <c:v>45029</c:v>
                      </c:pt>
                      <c:pt idx="828">
                        <c:v>45030</c:v>
                      </c:pt>
                      <c:pt idx="829">
                        <c:v>45033</c:v>
                      </c:pt>
                      <c:pt idx="830">
                        <c:v>45034</c:v>
                      </c:pt>
                      <c:pt idx="831">
                        <c:v>45035</c:v>
                      </c:pt>
                      <c:pt idx="832">
                        <c:v>45036</c:v>
                      </c:pt>
                      <c:pt idx="833">
                        <c:v>45037</c:v>
                      </c:pt>
                      <c:pt idx="834">
                        <c:v>45040</c:v>
                      </c:pt>
                      <c:pt idx="835">
                        <c:v>45041</c:v>
                      </c:pt>
                      <c:pt idx="836">
                        <c:v>45042</c:v>
                      </c:pt>
                      <c:pt idx="837">
                        <c:v>45043</c:v>
                      </c:pt>
                      <c:pt idx="838">
                        <c:v>45044</c:v>
                      </c:pt>
                      <c:pt idx="839">
                        <c:v>45048</c:v>
                      </c:pt>
                      <c:pt idx="840">
                        <c:v>45049</c:v>
                      </c:pt>
                      <c:pt idx="841">
                        <c:v>45050</c:v>
                      </c:pt>
                      <c:pt idx="842">
                        <c:v>45051</c:v>
                      </c:pt>
                      <c:pt idx="843">
                        <c:v>45055</c:v>
                      </c:pt>
                      <c:pt idx="844">
                        <c:v>45056</c:v>
                      </c:pt>
                      <c:pt idx="845">
                        <c:v>45057</c:v>
                      </c:pt>
                      <c:pt idx="846">
                        <c:v>45058</c:v>
                      </c:pt>
                      <c:pt idx="847">
                        <c:v>45061</c:v>
                      </c:pt>
                      <c:pt idx="848">
                        <c:v>45062</c:v>
                      </c:pt>
                      <c:pt idx="849">
                        <c:v>45063</c:v>
                      </c:pt>
                      <c:pt idx="850">
                        <c:v>45064</c:v>
                      </c:pt>
                      <c:pt idx="851">
                        <c:v>45065</c:v>
                      </c:pt>
                      <c:pt idx="852">
                        <c:v>45068</c:v>
                      </c:pt>
                      <c:pt idx="853">
                        <c:v>45069</c:v>
                      </c:pt>
                      <c:pt idx="854">
                        <c:v>45070</c:v>
                      </c:pt>
                      <c:pt idx="855">
                        <c:v>45071</c:v>
                      </c:pt>
                      <c:pt idx="856">
                        <c:v>45072</c:v>
                      </c:pt>
                      <c:pt idx="857">
                        <c:v>45076</c:v>
                      </c:pt>
                      <c:pt idx="858">
                        <c:v>45077</c:v>
                      </c:pt>
                      <c:pt idx="859">
                        <c:v>45078</c:v>
                      </c:pt>
                      <c:pt idx="860">
                        <c:v>45079</c:v>
                      </c:pt>
                      <c:pt idx="861">
                        <c:v>45082</c:v>
                      </c:pt>
                      <c:pt idx="862">
                        <c:v>45083</c:v>
                      </c:pt>
                      <c:pt idx="863">
                        <c:v>45084</c:v>
                      </c:pt>
                      <c:pt idx="864">
                        <c:v>45085</c:v>
                      </c:pt>
                      <c:pt idx="865">
                        <c:v>45086</c:v>
                      </c:pt>
                      <c:pt idx="866">
                        <c:v>45089</c:v>
                      </c:pt>
                      <c:pt idx="867">
                        <c:v>45090</c:v>
                      </c:pt>
                      <c:pt idx="868">
                        <c:v>45091</c:v>
                      </c:pt>
                      <c:pt idx="869">
                        <c:v>45092</c:v>
                      </c:pt>
                      <c:pt idx="870">
                        <c:v>45093</c:v>
                      </c:pt>
                      <c:pt idx="871">
                        <c:v>45096</c:v>
                      </c:pt>
                      <c:pt idx="872">
                        <c:v>45097</c:v>
                      </c:pt>
                      <c:pt idx="873">
                        <c:v>45098</c:v>
                      </c:pt>
                      <c:pt idx="874">
                        <c:v>45099</c:v>
                      </c:pt>
                      <c:pt idx="875">
                        <c:v>45100</c:v>
                      </c:pt>
                      <c:pt idx="876">
                        <c:v>45103</c:v>
                      </c:pt>
                      <c:pt idx="877">
                        <c:v>45104</c:v>
                      </c:pt>
                      <c:pt idx="878">
                        <c:v>45105</c:v>
                      </c:pt>
                      <c:pt idx="879">
                        <c:v>45106</c:v>
                      </c:pt>
                      <c:pt idx="880">
                        <c:v>45107</c:v>
                      </c:pt>
                      <c:pt idx="881">
                        <c:v>45110</c:v>
                      </c:pt>
                      <c:pt idx="882">
                        <c:v>45111</c:v>
                      </c:pt>
                      <c:pt idx="883">
                        <c:v>45112</c:v>
                      </c:pt>
                      <c:pt idx="884">
                        <c:v>45113</c:v>
                      </c:pt>
                      <c:pt idx="885">
                        <c:v>45114</c:v>
                      </c:pt>
                      <c:pt idx="886">
                        <c:v>45117</c:v>
                      </c:pt>
                      <c:pt idx="887">
                        <c:v>45118</c:v>
                      </c:pt>
                      <c:pt idx="888">
                        <c:v>45119</c:v>
                      </c:pt>
                      <c:pt idx="889">
                        <c:v>45120</c:v>
                      </c:pt>
                      <c:pt idx="890">
                        <c:v>45121</c:v>
                      </c:pt>
                      <c:pt idx="891">
                        <c:v>45124</c:v>
                      </c:pt>
                      <c:pt idx="892">
                        <c:v>45125</c:v>
                      </c:pt>
                      <c:pt idx="893">
                        <c:v>45126</c:v>
                      </c:pt>
                      <c:pt idx="894">
                        <c:v>45127</c:v>
                      </c:pt>
                      <c:pt idx="895">
                        <c:v>45128</c:v>
                      </c:pt>
                      <c:pt idx="896">
                        <c:v>45131</c:v>
                      </c:pt>
                      <c:pt idx="897">
                        <c:v>45132</c:v>
                      </c:pt>
                      <c:pt idx="898">
                        <c:v>45133</c:v>
                      </c:pt>
                      <c:pt idx="899">
                        <c:v>45134</c:v>
                      </c:pt>
                      <c:pt idx="900">
                        <c:v>45135</c:v>
                      </c:pt>
                      <c:pt idx="901">
                        <c:v>45138</c:v>
                      </c:pt>
                      <c:pt idx="902">
                        <c:v>45139</c:v>
                      </c:pt>
                      <c:pt idx="903">
                        <c:v>45140</c:v>
                      </c:pt>
                      <c:pt idx="904">
                        <c:v>45141</c:v>
                      </c:pt>
                      <c:pt idx="905">
                        <c:v>45142</c:v>
                      </c:pt>
                      <c:pt idx="906">
                        <c:v>45145</c:v>
                      </c:pt>
                      <c:pt idx="907">
                        <c:v>45146</c:v>
                      </c:pt>
                      <c:pt idx="908">
                        <c:v>45147</c:v>
                      </c:pt>
                      <c:pt idx="909">
                        <c:v>45148</c:v>
                      </c:pt>
                      <c:pt idx="910">
                        <c:v>45149</c:v>
                      </c:pt>
                      <c:pt idx="911">
                        <c:v>45152</c:v>
                      </c:pt>
                      <c:pt idx="912">
                        <c:v>45153</c:v>
                      </c:pt>
                      <c:pt idx="913">
                        <c:v>45154</c:v>
                      </c:pt>
                      <c:pt idx="914">
                        <c:v>45155</c:v>
                      </c:pt>
                      <c:pt idx="915">
                        <c:v>45156</c:v>
                      </c:pt>
                      <c:pt idx="916">
                        <c:v>45159</c:v>
                      </c:pt>
                      <c:pt idx="917">
                        <c:v>45160</c:v>
                      </c:pt>
                      <c:pt idx="918">
                        <c:v>45161</c:v>
                      </c:pt>
                      <c:pt idx="919">
                        <c:v>45162</c:v>
                      </c:pt>
                      <c:pt idx="920">
                        <c:v>45163</c:v>
                      </c:pt>
                      <c:pt idx="921">
                        <c:v>45167</c:v>
                      </c:pt>
                      <c:pt idx="922">
                        <c:v>45168</c:v>
                      </c:pt>
                      <c:pt idx="923">
                        <c:v>45169</c:v>
                      </c:pt>
                      <c:pt idx="924">
                        <c:v>45170</c:v>
                      </c:pt>
                      <c:pt idx="925">
                        <c:v>45173</c:v>
                      </c:pt>
                      <c:pt idx="926">
                        <c:v>45174</c:v>
                      </c:pt>
                      <c:pt idx="927">
                        <c:v>45175</c:v>
                      </c:pt>
                      <c:pt idx="928">
                        <c:v>45176</c:v>
                      </c:pt>
                      <c:pt idx="929">
                        <c:v>45177</c:v>
                      </c:pt>
                      <c:pt idx="930">
                        <c:v>45180</c:v>
                      </c:pt>
                      <c:pt idx="931">
                        <c:v>45181</c:v>
                      </c:pt>
                      <c:pt idx="932">
                        <c:v>45182</c:v>
                      </c:pt>
                      <c:pt idx="933">
                        <c:v>45183</c:v>
                      </c:pt>
                      <c:pt idx="934">
                        <c:v>45184</c:v>
                      </c:pt>
                      <c:pt idx="935">
                        <c:v>45187</c:v>
                      </c:pt>
                      <c:pt idx="936">
                        <c:v>45188</c:v>
                      </c:pt>
                      <c:pt idx="937">
                        <c:v>45189</c:v>
                      </c:pt>
                      <c:pt idx="938">
                        <c:v>45190</c:v>
                      </c:pt>
                      <c:pt idx="939">
                        <c:v>45191</c:v>
                      </c:pt>
                      <c:pt idx="940">
                        <c:v>45194</c:v>
                      </c:pt>
                      <c:pt idx="941">
                        <c:v>45195</c:v>
                      </c:pt>
                      <c:pt idx="942">
                        <c:v>45196</c:v>
                      </c:pt>
                      <c:pt idx="943">
                        <c:v>45197</c:v>
                      </c:pt>
                      <c:pt idx="944">
                        <c:v>45198</c:v>
                      </c:pt>
                      <c:pt idx="945">
                        <c:v>45201</c:v>
                      </c:pt>
                      <c:pt idx="946">
                        <c:v>45202</c:v>
                      </c:pt>
                      <c:pt idx="947">
                        <c:v>45203</c:v>
                      </c:pt>
                      <c:pt idx="948">
                        <c:v>45204</c:v>
                      </c:pt>
                      <c:pt idx="949">
                        <c:v>45205</c:v>
                      </c:pt>
                      <c:pt idx="950">
                        <c:v>45208</c:v>
                      </c:pt>
                      <c:pt idx="951">
                        <c:v>45209</c:v>
                      </c:pt>
                      <c:pt idx="952">
                        <c:v>45210</c:v>
                      </c:pt>
                      <c:pt idx="953">
                        <c:v>45211</c:v>
                      </c:pt>
                      <c:pt idx="954">
                        <c:v>45212</c:v>
                      </c:pt>
                      <c:pt idx="955">
                        <c:v>45215</c:v>
                      </c:pt>
                      <c:pt idx="956">
                        <c:v>45216</c:v>
                      </c:pt>
                      <c:pt idx="957">
                        <c:v>45217</c:v>
                      </c:pt>
                      <c:pt idx="958">
                        <c:v>45218</c:v>
                      </c:pt>
                      <c:pt idx="959">
                        <c:v>45219</c:v>
                      </c:pt>
                      <c:pt idx="960">
                        <c:v>45222</c:v>
                      </c:pt>
                      <c:pt idx="961">
                        <c:v>45223</c:v>
                      </c:pt>
                      <c:pt idx="962">
                        <c:v>45224</c:v>
                      </c:pt>
                      <c:pt idx="963">
                        <c:v>45225</c:v>
                      </c:pt>
                      <c:pt idx="964">
                        <c:v>45226</c:v>
                      </c:pt>
                      <c:pt idx="965">
                        <c:v>45229</c:v>
                      </c:pt>
                      <c:pt idx="966">
                        <c:v>45230</c:v>
                      </c:pt>
                      <c:pt idx="967">
                        <c:v>45231</c:v>
                      </c:pt>
                      <c:pt idx="968">
                        <c:v>45232</c:v>
                      </c:pt>
                      <c:pt idx="969">
                        <c:v>45233</c:v>
                      </c:pt>
                      <c:pt idx="970">
                        <c:v>45236</c:v>
                      </c:pt>
                      <c:pt idx="971">
                        <c:v>45237</c:v>
                      </c:pt>
                      <c:pt idx="972">
                        <c:v>45238</c:v>
                      </c:pt>
                      <c:pt idx="973">
                        <c:v>45239</c:v>
                      </c:pt>
                      <c:pt idx="974">
                        <c:v>45240</c:v>
                      </c:pt>
                      <c:pt idx="975">
                        <c:v>45243</c:v>
                      </c:pt>
                      <c:pt idx="976">
                        <c:v>45244</c:v>
                      </c:pt>
                      <c:pt idx="977">
                        <c:v>45245</c:v>
                      </c:pt>
                      <c:pt idx="978">
                        <c:v>45246</c:v>
                      </c:pt>
                      <c:pt idx="979">
                        <c:v>45247</c:v>
                      </c:pt>
                      <c:pt idx="980">
                        <c:v>45250</c:v>
                      </c:pt>
                      <c:pt idx="981">
                        <c:v>45251</c:v>
                      </c:pt>
                      <c:pt idx="982">
                        <c:v>45252</c:v>
                      </c:pt>
                      <c:pt idx="983">
                        <c:v>45253</c:v>
                      </c:pt>
                      <c:pt idx="984">
                        <c:v>45254</c:v>
                      </c:pt>
                      <c:pt idx="985">
                        <c:v>45257</c:v>
                      </c:pt>
                      <c:pt idx="986">
                        <c:v>45258</c:v>
                      </c:pt>
                      <c:pt idx="987">
                        <c:v>45259</c:v>
                      </c:pt>
                      <c:pt idx="988">
                        <c:v>45260</c:v>
                      </c:pt>
                      <c:pt idx="989">
                        <c:v>45261</c:v>
                      </c:pt>
                      <c:pt idx="990">
                        <c:v>45264</c:v>
                      </c:pt>
                      <c:pt idx="991">
                        <c:v>45265</c:v>
                      </c:pt>
                      <c:pt idx="992">
                        <c:v>45266</c:v>
                      </c:pt>
                      <c:pt idx="993">
                        <c:v>45267</c:v>
                      </c:pt>
                      <c:pt idx="994">
                        <c:v>45268</c:v>
                      </c:pt>
                      <c:pt idx="995">
                        <c:v>45271</c:v>
                      </c:pt>
                      <c:pt idx="996">
                        <c:v>45272</c:v>
                      </c:pt>
                      <c:pt idx="997">
                        <c:v>45273</c:v>
                      </c:pt>
                      <c:pt idx="998">
                        <c:v>45274</c:v>
                      </c:pt>
                      <c:pt idx="999">
                        <c:v>45275</c:v>
                      </c:pt>
                      <c:pt idx="1000">
                        <c:v>45278</c:v>
                      </c:pt>
                      <c:pt idx="1001">
                        <c:v>45279</c:v>
                      </c:pt>
                      <c:pt idx="1002">
                        <c:v>45280</c:v>
                      </c:pt>
                      <c:pt idx="1003">
                        <c:v>45281</c:v>
                      </c:pt>
                      <c:pt idx="1004">
                        <c:v>45282</c:v>
                      </c:pt>
                      <c:pt idx="1005">
                        <c:v>45287</c:v>
                      </c:pt>
                      <c:pt idx="1006">
                        <c:v>45288</c:v>
                      </c:pt>
                      <c:pt idx="1007">
                        <c:v>45289</c:v>
                      </c:pt>
                      <c:pt idx="1008">
                        <c:v>45293</c:v>
                      </c:pt>
                      <c:pt idx="1009">
                        <c:v>45294</c:v>
                      </c:pt>
                      <c:pt idx="1010">
                        <c:v>45295</c:v>
                      </c:pt>
                      <c:pt idx="1011">
                        <c:v>45296</c:v>
                      </c:pt>
                      <c:pt idx="1012">
                        <c:v>45299</c:v>
                      </c:pt>
                      <c:pt idx="1013">
                        <c:v>45300</c:v>
                      </c:pt>
                      <c:pt idx="1014">
                        <c:v>45301</c:v>
                      </c:pt>
                      <c:pt idx="1015">
                        <c:v>45302</c:v>
                      </c:pt>
                      <c:pt idx="1016">
                        <c:v>45303</c:v>
                      </c:pt>
                      <c:pt idx="1017">
                        <c:v>45306</c:v>
                      </c:pt>
                      <c:pt idx="1018">
                        <c:v>45307</c:v>
                      </c:pt>
                      <c:pt idx="1019">
                        <c:v>45308</c:v>
                      </c:pt>
                      <c:pt idx="1020">
                        <c:v>45309</c:v>
                      </c:pt>
                      <c:pt idx="1021">
                        <c:v>45310</c:v>
                      </c:pt>
                      <c:pt idx="1022">
                        <c:v>45313</c:v>
                      </c:pt>
                      <c:pt idx="1023">
                        <c:v>45314</c:v>
                      </c:pt>
                      <c:pt idx="1024">
                        <c:v>45315</c:v>
                      </c:pt>
                      <c:pt idx="1025">
                        <c:v>45316</c:v>
                      </c:pt>
                      <c:pt idx="1026">
                        <c:v>45317</c:v>
                      </c:pt>
                      <c:pt idx="1027">
                        <c:v>45320</c:v>
                      </c:pt>
                      <c:pt idx="1028">
                        <c:v>45321</c:v>
                      </c:pt>
                      <c:pt idx="1029">
                        <c:v>45322</c:v>
                      </c:pt>
                      <c:pt idx="1030">
                        <c:v>45323</c:v>
                      </c:pt>
                      <c:pt idx="1031">
                        <c:v>45324</c:v>
                      </c:pt>
                      <c:pt idx="1032">
                        <c:v>45327</c:v>
                      </c:pt>
                      <c:pt idx="1033">
                        <c:v>45328</c:v>
                      </c:pt>
                      <c:pt idx="1034">
                        <c:v>45329</c:v>
                      </c:pt>
                      <c:pt idx="1035">
                        <c:v>45330</c:v>
                      </c:pt>
                      <c:pt idx="1036">
                        <c:v>45331</c:v>
                      </c:pt>
                      <c:pt idx="1037">
                        <c:v>45334</c:v>
                      </c:pt>
                      <c:pt idx="1038">
                        <c:v>45335</c:v>
                      </c:pt>
                      <c:pt idx="1039">
                        <c:v>45336</c:v>
                      </c:pt>
                      <c:pt idx="1040">
                        <c:v>45337</c:v>
                      </c:pt>
                      <c:pt idx="1041">
                        <c:v>45338</c:v>
                      </c:pt>
                      <c:pt idx="1042">
                        <c:v>45341</c:v>
                      </c:pt>
                      <c:pt idx="1043">
                        <c:v>45342</c:v>
                      </c:pt>
                      <c:pt idx="1044">
                        <c:v>45343</c:v>
                      </c:pt>
                      <c:pt idx="1045">
                        <c:v>45344</c:v>
                      </c:pt>
                      <c:pt idx="1046">
                        <c:v>45345</c:v>
                      </c:pt>
                      <c:pt idx="1047">
                        <c:v>45348</c:v>
                      </c:pt>
                      <c:pt idx="1048">
                        <c:v>45349</c:v>
                      </c:pt>
                      <c:pt idx="1049">
                        <c:v>45350</c:v>
                      </c:pt>
                      <c:pt idx="1050">
                        <c:v>45351</c:v>
                      </c:pt>
                      <c:pt idx="1051">
                        <c:v>45352</c:v>
                      </c:pt>
                      <c:pt idx="1052">
                        <c:v>45355</c:v>
                      </c:pt>
                      <c:pt idx="1053">
                        <c:v>45356</c:v>
                      </c:pt>
                      <c:pt idx="1054">
                        <c:v>45357</c:v>
                      </c:pt>
                      <c:pt idx="1055">
                        <c:v>45358</c:v>
                      </c:pt>
                      <c:pt idx="1056">
                        <c:v>45359</c:v>
                      </c:pt>
                      <c:pt idx="1057">
                        <c:v>45362</c:v>
                      </c:pt>
                      <c:pt idx="1058">
                        <c:v>45363</c:v>
                      </c:pt>
                      <c:pt idx="1059">
                        <c:v>45364</c:v>
                      </c:pt>
                      <c:pt idx="1060">
                        <c:v>45365</c:v>
                      </c:pt>
                      <c:pt idx="1061">
                        <c:v>45366</c:v>
                      </c:pt>
                      <c:pt idx="1062">
                        <c:v>45369</c:v>
                      </c:pt>
                      <c:pt idx="1063">
                        <c:v>45370</c:v>
                      </c:pt>
                      <c:pt idx="1064">
                        <c:v>45371</c:v>
                      </c:pt>
                      <c:pt idx="1065">
                        <c:v>45372</c:v>
                      </c:pt>
                      <c:pt idx="1066">
                        <c:v>45373</c:v>
                      </c:pt>
                      <c:pt idx="1067">
                        <c:v>45376</c:v>
                      </c:pt>
                      <c:pt idx="1068">
                        <c:v>45377</c:v>
                      </c:pt>
                      <c:pt idx="1069">
                        <c:v>45378</c:v>
                      </c:pt>
                      <c:pt idx="1070">
                        <c:v>45379</c:v>
                      </c:pt>
                      <c:pt idx="1071">
                        <c:v>45384</c:v>
                      </c:pt>
                      <c:pt idx="1072">
                        <c:v>45385</c:v>
                      </c:pt>
                      <c:pt idx="1073">
                        <c:v>45386</c:v>
                      </c:pt>
                      <c:pt idx="1074">
                        <c:v>45387</c:v>
                      </c:pt>
                      <c:pt idx="1075">
                        <c:v>45390</c:v>
                      </c:pt>
                      <c:pt idx="1076">
                        <c:v>45391</c:v>
                      </c:pt>
                      <c:pt idx="1077">
                        <c:v>45392</c:v>
                      </c:pt>
                      <c:pt idx="1078">
                        <c:v>45393</c:v>
                      </c:pt>
                      <c:pt idx="1079">
                        <c:v>45394</c:v>
                      </c:pt>
                      <c:pt idx="1080">
                        <c:v>45397</c:v>
                      </c:pt>
                      <c:pt idx="1081">
                        <c:v>45398</c:v>
                      </c:pt>
                      <c:pt idx="1082">
                        <c:v>45399</c:v>
                      </c:pt>
                      <c:pt idx="1083">
                        <c:v>45400</c:v>
                      </c:pt>
                      <c:pt idx="1084">
                        <c:v>45401</c:v>
                      </c:pt>
                      <c:pt idx="1085">
                        <c:v>45404</c:v>
                      </c:pt>
                      <c:pt idx="1086">
                        <c:v>45405</c:v>
                      </c:pt>
                      <c:pt idx="1087">
                        <c:v>45406</c:v>
                      </c:pt>
                      <c:pt idx="1088">
                        <c:v>45407</c:v>
                      </c:pt>
                      <c:pt idx="1089">
                        <c:v>45408</c:v>
                      </c:pt>
                      <c:pt idx="1090">
                        <c:v>45411</c:v>
                      </c:pt>
                      <c:pt idx="1091">
                        <c:v>45412</c:v>
                      </c:pt>
                      <c:pt idx="1092">
                        <c:v>45413</c:v>
                      </c:pt>
                      <c:pt idx="1093">
                        <c:v>45414</c:v>
                      </c:pt>
                      <c:pt idx="1094">
                        <c:v>45415</c:v>
                      </c:pt>
                      <c:pt idx="1095">
                        <c:v>45419</c:v>
                      </c:pt>
                      <c:pt idx="1096">
                        <c:v>45420</c:v>
                      </c:pt>
                      <c:pt idx="1097">
                        <c:v>45421</c:v>
                      </c:pt>
                      <c:pt idx="1098">
                        <c:v>45422</c:v>
                      </c:pt>
                      <c:pt idx="1099">
                        <c:v>45425</c:v>
                      </c:pt>
                      <c:pt idx="1100">
                        <c:v>45426</c:v>
                      </c:pt>
                      <c:pt idx="1101">
                        <c:v>45427</c:v>
                      </c:pt>
                      <c:pt idx="1102">
                        <c:v>45428</c:v>
                      </c:pt>
                      <c:pt idx="1103">
                        <c:v>45429</c:v>
                      </c:pt>
                      <c:pt idx="1104">
                        <c:v>45432</c:v>
                      </c:pt>
                      <c:pt idx="1105">
                        <c:v>45433</c:v>
                      </c:pt>
                      <c:pt idx="1106">
                        <c:v>45434</c:v>
                      </c:pt>
                      <c:pt idx="1107">
                        <c:v>45435</c:v>
                      </c:pt>
                      <c:pt idx="1108">
                        <c:v>45436</c:v>
                      </c:pt>
                      <c:pt idx="1109">
                        <c:v>45440</c:v>
                      </c:pt>
                      <c:pt idx="1110">
                        <c:v>45441</c:v>
                      </c:pt>
                      <c:pt idx="1111">
                        <c:v>45442</c:v>
                      </c:pt>
                      <c:pt idx="1112">
                        <c:v>45443</c:v>
                      </c:pt>
                      <c:pt idx="1113">
                        <c:v>45446</c:v>
                      </c:pt>
                      <c:pt idx="1114">
                        <c:v>45447</c:v>
                      </c:pt>
                      <c:pt idx="1115">
                        <c:v>45448</c:v>
                      </c:pt>
                      <c:pt idx="1116">
                        <c:v>45449</c:v>
                      </c:pt>
                      <c:pt idx="1117">
                        <c:v>45450</c:v>
                      </c:pt>
                      <c:pt idx="1118">
                        <c:v>45453</c:v>
                      </c:pt>
                      <c:pt idx="1119">
                        <c:v>45454</c:v>
                      </c:pt>
                      <c:pt idx="1120">
                        <c:v>45455</c:v>
                      </c:pt>
                      <c:pt idx="1121">
                        <c:v>45456</c:v>
                      </c:pt>
                      <c:pt idx="1122">
                        <c:v>45457</c:v>
                      </c:pt>
                      <c:pt idx="1123">
                        <c:v>45460</c:v>
                      </c:pt>
                      <c:pt idx="1124">
                        <c:v>45461</c:v>
                      </c:pt>
                      <c:pt idx="1125">
                        <c:v>45462</c:v>
                      </c:pt>
                      <c:pt idx="1126">
                        <c:v>45463</c:v>
                      </c:pt>
                      <c:pt idx="1127">
                        <c:v>45464</c:v>
                      </c:pt>
                      <c:pt idx="1128">
                        <c:v>45467</c:v>
                      </c:pt>
                      <c:pt idx="1129">
                        <c:v>45468</c:v>
                      </c:pt>
                      <c:pt idx="1130">
                        <c:v>45469</c:v>
                      </c:pt>
                      <c:pt idx="1131">
                        <c:v>45470</c:v>
                      </c:pt>
                      <c:pt idx="1132">
                        <c:v>45471</c:v>
                      </c:pt>
                      <c:pt idx="1133">
                        <c:v>45474</c:v>
                      </c:pt>
                      <c:pt idx="1134">
                        <c:v>45475</c:v>
                      </c:pt>
                      <c:pt idx="1135">
                        <c:v>45476</c:v>
                      </c:pt>
                      <c:pt idx="1136">
                        <c:v>45477</c:v>
                      </c:pt>
                      <c:pt idx="1137">
                        <c:v>45478</c:v>
                      </c:pt>
                      <c:pt idx="1138">
                        <c:v>45481</c:v>
                      </c:pt>
                      <c:pt idx="1139">
                        <c:v>45482</c:v>
                      </c:pt>
                      <c:pt idx="1140">
                        <c:v>45483</c:v>
                      </c:pt>
                      <c:pt idx="1141">
                        <c:v>45484</c:v>
                      </c:pt>
                      <c:pt idx="1142">
                        <c:v>45485</c:v>
                      </c:pt>
                      <c:pt idx="1143">
                        <c:v>45488</c:v>
                      </c:pt>
                      <c:pt idx="1144">
                        <c:v>45489</c:v>
                      </c:pt>
                      <c:pt idx="1145">
                        <c:v>45490</c:v>
                      </c:pt>
                      <c:pt idx="1146">
                        <c:v>45491</c:v>
                      </c:pt>
                      <c:pt idx="1147">
                        <c:v>45492</c:v>
                      </c:pt>
                      <c:pt idx="1148">
                        <c:v>45495</c:v>
                      </c:pt>
                      <c:pt idx="1149">
                        <c:v>45496</c:v>
                      </c:pt>
                      <c:pt idx="1150">
                        <c:v>45497</c:v>
                      </c:pt>
                      <c:pt idx="1151">
                        <c:v>45498</c:v>
                      </c:pt>
                      <c:pt idx="1152">
                        <c:v>45499</c:v>
                      </c:pt>
                      <c:pt idx="1153">
                        <c:v>45502</c:v>
                      </c:pt>
                      <c:pt idx="1154">
                        <c:v>45503</c:v>
                      </c:pt>
                      <c:pt idx="1155">
                        <c:v>45504</c:v>
                      </c:pt>
                      <c:pt idx="1156">
                        <c:v>45505</c:v>
                      </c:pt>
                      <c:pt idx="1157">
                        <c:v>45506</c:v>
                      </c:pt>
                      <c:pt idx="1158">
                        <c:v>45509</c:v>
                      </c:pt>
                      <c:pt idx="1159">
                        <c:v>45510</c:v>
                      </c:pt>
                      <c:pt idx="1160">
                        <c:v>45511</c:v>
                      </c:pt>
                      <c:pt idx="1161">
                        <c:v>45512</c:v>
                      </c:pt>
                      <c:pt idx="1162">
                        <c:v>45513</c:v>
                      </c:pt>
                      <c:pt idx="1163">
                        <c:v>45516</c:v>
                      </c:pt>
                      <c:pt idx="1164">
                        <c:v>45517</c:v>
                      </c:pt>
                      <c:pt idx="1165">
                        <c:v>45518</c:v>
                      </c:pt>
                      <c:pt idx="1166">
                        <c:v>45519</c:v>
                      </c:pt>
                      <c:pt idx="1167">
                        <c:v>45520</c:v>
                      </c:pt>
                      <c:pt idx="1168">
                        <c:v>45523</c:v>
                      </c:pt>
                      <c:pt idx="1169">
                        <c:v>45524</c:v>
                      </c:pt>
                      <c:pt idx="1170">
                        <c:v>45525</c:v>
                      </c:pt>
                      <c:pt idx="1171">
                        <c:v>45526</c:v>
                      </c:pt>
                      <c:pt idx="1172">
                        <c:v>45527</c:v>
                      </c:pt>
                      <c:pt idx="1173">
                        <c:v>45531</c:v>
                      </c:pt>
                      <c:pt idx="1174">
                        <c:v>45532</c:v>
                      </c:pt>
                      <c:pt idx="1175">
                        <c:v>45533</c:v>
                      </c:pt>
                      <c:pt idx="1176">
                        <c:v>45534</c:v>
                      </c:pt>
                      <c:pt idx="1177">
                        <c:v>45537</c:v>
                      </c:pt>
                      <c:pt idx="1178">
                        <c:v>45538</c:v>
                      </c:pt>
                      <c:pt idx="1179">
                        <c:v>45539</c:v>
                      </c:pt>
                      <c:pt idx="1180">
                        <c:v>45540</c:v>
                      </c:pt>
                      <c:pt idx="1181">
                        <c:v>45541</c:v>
                      </c:pt>
                      <c:pt idx="1182">
                        <c:v>45544</c:v>
                      </c:pt>
                      <c:pt idx="1183">
                        <c:v>45545</c:v>
                      </c:pt>
                      <c:pt idx="1184">
                        <c:v>45546</c:v>
                      </c:pt>
                      <c:pt idx="1185">
                        <c:v>45547</c:v>
                      </c:pt>
                      <c:pt idx="1186">
                        <c:v>45548</c:v>
                      </c:pt>
                      <c:pt idx="1187">
                        <c:v>45551</c:v>
                      </c:pt>
                      <c:pt idx="1188">
                        <c:v>45552</c:v>
                      </c:pt>
                      <c:pt idx="1189">
                        <c:v>45553</c:v>
                      </c:pt>
                      <c:pt idx="1190">
                        <c:v>45554</c:v>
                      </c:pt>
                      <c:pt idx="1191">
                        <c:v>45555</c:v>
                      </c:pt>
                      <c:pt idx="1192">
                        <c:v>45558</c:v>
                      </c:pt>
                      <c:pt idx="1193">
                        <c:v>45559</c:v>
                      </c:pt>
                      <c:pt idx="1194">
                        <c:v>45560</c:v>
                      </c:pt>
                      <c:pt idx="1195">
                        <c:v>45561</c:v>
                      </c:pt>
                      <c:pt idx="1196">
                        <c:v>45562</c:v>
                      </c:pt>
                      <c:pt idx="1197">
                        <c:v>45565</c:v>
                      </c:pt>
                      <c:pt idx="1198">
                        <c:v>45566</c:v>
                      </c:pt>
                      <c:pt idx="1199">
                        <c:v>45567</c:v>
                      </c:pt>
                      <c:pt idx="1200">
                        <c:v>45568</c:v>
                      </c:pt>
                      <c:pt idx="1201">
                        <c:v>45569</c:v>
                      </c:pt>
                      <c:pt idx="1202">
                        <c:v>45572</c:v>
                      </c:pt>
                      <c:pt idx="1203">
                        <c:v>45573</c:v>
                      </c:pt>
                      <c:pt idx="1204">
                        <c:v>45574</c:v>
                      </c:pt>
                      <c:pt idx="1205">
                        <c:v>45575</c:v>
                      </c:pt>
                      <c:pt idx="1206">
                        <c:v>45576</c:v>
                      </c:pt>
                      <c:pt idx="1207">
                        <c:v>45579</c:v>
                      </c:pt>
                      <c:pt idx="1208">
                        <c:v>45580</c:v>
                      </c:pt>
                      <c:pt idx="1209">
                        <c:v>45581</c:v>
                      </c:pt>
                      <c:pt idx="1210">
                        <c:v>45582</c:v>
                      </c:pt>
                      <c:pt idx="1211">
                        <c:v>45583</c:v>
                      </c:pt>
                      <c:pt idx="1212">
                        <c:v>45586</c:v>
                      </c:pt>
                      <c:pt idx="1213">
                        <c:v>45587</c:v>
                      </c:pt>
                      <c:pt idx="1214">
                        <c:v>45588</c:v>
                      </c:pt>
                      <c:pt idx="1215">
                        <c:v>45589</c:v>
                      </c:pt>
                      <c:pt idx="1216">
                        <c:v>45590</c:v>
                      </c:pt>
                      <c:pt idx="1217">
                        <c:v>45593</c:v>
                      </c:pt>
                      <c:pt idx="1218">
                        <c:v>45594</c:v>
                      </c:pt>
                      <c:pt idx="1219">
                        <c:v>45595</c:v>
                      </c:pt>
                      <c:pt idx="1220">
                        <c:v>45596</c:v>
                      </c:pt>
                      <c:pt idx="1221">
                        <c:v>45597</c:v>
                      </c:pt>
                      <c:pt idx="1222">
                        <c:v>45600</c:v>
                      </c:pt>
                      <c:pt idx="1223">
                        <c:v>45601</c:v>
                      </c:pt>
                      <c:pt idx="1224">
                        <c:v>45602</c:v>
                      </c:pt>
                      <c:pt idx="1225">
                        <c:v>45603</c:v>
                      </c:pt>
                      <c:pt idx="1226">
                        <c:v>45604</c:v>
                      </c:pt>
                      <c:pt idx="1227">
                        <c:v>45607</c:v>
                      </c:pt>
                      <c:pt idx="1228">
                        <c:v>45608</c:v>
                      </c:pt>
                      <c:pt idx="1229">
                        <c:v>45609</c:v>
                      </c:pt>
                      <c:pt idx="1230">
                        <c:v>45610</c:v>
                      </c:pt>
                      <c:pt idx="1231">
                        <c:v>45611</c:v>
                      </c:pt>
                      <c:pt idx="1232">
                        <c:v>45614</c:v>
                      </c:pt>
                      <c:pt idx="1233">
                        <c:v>45615</c:v>
                      </c:pt>
                      <c:pt idx="1234">
                        <c:v>45616</c:v>
                      </c:pt>
                      <c:pt idx="1235">
                        <c:v>45617</c:v>
                      </c:pt>
                      <c:pt idx="1236">
                        <c:v>45618</c:v>
                      </c:pt>
                      <c:pt idx="1237">
                        <c:v>45621</c:v>
                      </c:pt>
                      <c:pt idx="1238">
                        <c:v>45622</c:v>
                      </c:pt>
                      <c:pt idx="1239">
                        <c:v>45623</c:v>
                      </c:pt>
                      <c:pt idx="1240">
                        <c:v>45624</c:v>
                      </c:pt>
                      <c:pt idx="1241">
                        <c:v>45625</c:v>
                      </c:pt>
                      <c:pt idx="1242">
                        <c:v>45628</c:v>
                      </c:pt>
                      <c:pt idx="1243">
                        <c:v>45629</c:v>
                      </c:pt>
                      <c:pt idx="1244">
                        <c:v>45630</c:v>
                      </c:pt>
                      <c:pt idx="1245">
                        <c:v>45631</c:v>
                      </c:pt>
                      <c:pt idx="1246">
                        <c:v>45632</c:v>
                      </c:pt>
                      <c:pt idx="1247">
                        <c:v>45635</c:v>
                      </c:pt>
                      <c:pt idx="1248">
                        <c:v>45636</c:v>
                      </c:pt>
                      <c:pt idx="1249">
                        <c:v>45637</c:v>
                      </c:pt>
                      <c:pt idx="1250">
                        <c:v>45638</c:v>
                      </c:pt>
                      <c:pt idx="1251">
                        <c:v>45639</c:v>
                      </c:pt>
                      <c:pt idx="1252">
                        <c:v>45642</c:v>
                      </c:pt>
                      <c:pt idx="1253">
                        <c:v>45643</c:v>
                      </c:pt>
                      <c:pt idx="1254">
                        <c:v>45644</c:v>
                      </c:pt>
                      <c:pt idx="1255">
                        <c:v>45645</c:v>
                      </c:pt>
                      <c:pt idx="1256">
                        <c:v>45646</c:v>
                      </c:pt>
                      <c:pt idx="1257">
                        <c:v>45649</c:v>
                      </c:pt>
                      <c:pt idx="1258">
                        <c:v>45650</c:v>
                      </c:pt>
                      <c:pt idx="1259">
                        <c:v>45653</c:v>
                      </c:pt>
                      <c:pt idx="1260">
                        <c:v>45656</c:v>
                      </c:pt>
                      <c:pt idx="1261">
                        <c:v>45657</c:v>
                      </c:pt>
                      <c:pt idx="1262">
                        <c:v>45659</c:v>
                      </c:pt>
                      <c:pt idx="1263">
                        <c:v>45660</c:v>
                      </c:pt>
                      <c:pt idx="1264">
                        <c:v>45663</c:v>
                      </c:pt>
                      <c:pt idx="1265">
                        <c:v>45664</c:v>
                      </c:pt>
                      <c:pt idx="1266">
                        <c:v>45665</c:v>
                      </c:pt>
                      <c:pt idx="1267">
                        <c:v>45666</c:v>
                      </c:pt>
                      <c:pt idx="1268">
                        <c:v>45667</c:v>
                      </c:pt>
                      <c:pt idx="1269">
                        <c:v>45670</c:v>
                      </c:pt>
                      <c:pt idx="1270">
                        <c:v>45671</c:v>
                      </c:pt>
                      <c:pt idx="1271">
                        <c:v>45672</c:v>
                      </c:pt>
                      <c:pt idx="1272">
                        <c:v>45673</c:v>
                      </c:pt>
                      <c:pt idx="1273">
                        <c:v>45674</c:v>
                      </c:pt>
                      <c:pt idx="1274">
                        <c:v>45677</c:v>
                      </c:pt>
                      <c:pt idx="1275">
                        <c:v>45678</c:v>
                      </c:pt>
                      <c:pt idx="1276">
                        <c:v>45679</c:v>
                      </c:pt>
                      <c:pt idx="1277">
                        <c:v>45680</c:v>
                      </c:pt>
                      <c:pt idx="1278">
                        <c:v>45681</c:v>
                      </c:pt>
                      <c:pt idx="1279">
                        <c:v>45684</c:v>
                      </c:pt>
                      <c:pt idx="1280">
                        <c:v>45685</c:v>
                      </c:pt>
                      <c:pt idx="1281">
                        <c:v>45686</c:v>
                      </c:pt>
                      <c:pt idx="1282">
                        <c:v>45687</c:v>
                      </c:pt>
                      <c:pt idx="1283">
                        <c:v>45688</c:v>
                      </c:pt>
                      <c:pt idx="1284">
                        <c:v>45691</c:v>
                      </c:pt>
                      <c:pt idx="1285">
                        <c:v>45692</c:v>
                      </c:pt>
                      <c:pt idx="1286">
                        <c:v>45693</c:v>
                      </c:pt>
                      <c:pt idx="1287">
                        <c:v>45694</c:v>
                      </c:pt>
                      <c:pt idx="1288">
                        <c:v>45695</c:v>
                      </c:pt>
                      <c:pt idx="1289">
                        <c:v>45698</c:v>
                      </c:pt>
                      <c:pt idx="1290">
                        <c:v>45699</c:v>
                      </c:pt>
                      <c:pt idx="1291">
                        <c:v>45700</c:v>
                      </c:pt>
                      <c:pt idx="1292">
                        <c:v>45701</c:v>
                      </c:pt>
                      <c:pt idx="1293">
                        <c:v>45702</c:v>
                      </c:pt>
                      <c:pt idx="1294">
                        <c:v>45705</c:v>
                      </c:pt>
                      <c:pt idx="1295">
                        <c:v>45706</c:v>
                      </c:pt>
                      <c:pt idx="1296">
                        <c:v>45707</c:v>
                      </c:pt>
                      <c:pt idx="1297">
                        <c:v>45708</c:v>
                      </c:pt>
                      <c:pt idx="1298">
                        <c:v>45709</c:v>
                      </c:pt>
                      <c:pt idx="1299">
                        <c:v>45712</c:v>
                      </c:pt>
                      <c:pt idx="1300">
                        <c:v>45713</c:v>
                      </c:pt>
                      <c:pt idx="1301">
                        <c:v>45714</c:v>
                      </c:pt>
                      <c:pt idx="1302">
                        <c:v>45715</c:v>
                      </c:pt>
                      <c:pt idx="1303">
                        <c:v>45716</c:v>
                      </c:pt>
                      <c:pt idx="1304">
                        <c:v>45719</c:v>
                      </c:pt>
                      <c:pt idx="1305">
                        <c:v>45720</c:v>
                      </c:pt>
                      <c:pt idx="1306">
                        <c:v>45721</c:v>
                      </c:pt>
                      <c:pt idx="1307">
                        <c:v>45722</c:v>
                      </c:pt>
                      <c:pt idx="1308">
                        <c:v>45723</c:v>
                      </c:pt>
                      <c:pt idx="1309">
                        <c:v>45726</c:v>
                      </c:pt>
                      <c:pt idx="1310">
                        <c:v>45727</c:v>
                      </c:pt>
                      <c:pt idx="1311">
                        <c:v>45728</c:v>
                      </c:pt>
                      <c:pt idx="1312">
                        <c:v>45729</c:v>
                      </c:pt>
                      <c:pt idx="1313">
                        <c:v>45730</c:v>
                      </c:pt>
                      <c:pt idx="1314">
                        <c:v>45733</c:v>
                      </c:pt>
                      <c:pt idx="1315">
                        <c:v>45734</c:v>
                      </c:pt>
                      <c:pt idx="1316">
                        <c:v>45735</c:v>
                      </c:pt>
                      <c:pt idx="1317">
                        <c:v>45736</c:v>
                      </c:pt>
                      <c:pt idx="1318">
                        <c:v>45737</c:v>
                      </c:pt>
                      <c:pt idx="1319">
                        <c:v>45740</c:v>
                      </c:pt>
                      <c:pt idx="1320">
                        <c:v>45741</c:v>
                      </c:pt>
                      <c:pt idx="1321">
                        <c:v>45742</c:v>
                      </c:pt>
                      <c:pt idx="1322">
                        <c:v>45743</c:v>
                      </c:pt>
                      <c:pt idx="1323">
                        <c:v>45744</c:v>
                      </c:pt>
                      <c:pt idx="1324">
                        <c:v>45747</c:v>
                      </c:pt>
                      <c:pt idx="1325">
                        <c:v>45748</c:v>
                      </c:pt>
                      <c:pt idx="1326">
                        <c:v>45749</c:v>
                      </c:pt>
                      <c:pt idx="1327">
                        <c:v>45750</c:v>
                      </c:pt>
                      <c:pt idx="1328">
                        <c:v>45751</c:v>
                      </c:pt>
                      <c:pt idx="1329">
                        <c:v>45754</c:v>
                      </c:pt>
                      <c:pt idx="1330">
                        <c:v>45755</c:v>
                      </c:pt>
                      <c:pt idx="1331">
                        <c:v>45756</c:v>
                      </c:pt>
                      <c:pt idx="1332">
                        <c:v>45757</c:v>
                      </c:pt>
                      <c:pt idx="1333">
                        <c:v>45758</c:v>
                      </c:pt>
                      <c:pt idx="1334">
                        <c:v>45761</c:v>
                      </c:pt>
                      <c:pt idx="1335">
                        <c:v>45762</c:v>
                      </c:pt>
                      <c:pt idx="1336">
                        <c:v>45763</c:v>
                      </c:pt>
                      <c:pt idx="1337">
                        <c:v>45764</c:v>
                      </c:pt>
                      <c:pt idx="1338">
                        <c:v>45769</c:v>
                      </c:pt>
                      <c:pt idx="1339">
                        <c:v>45770</c:v>
                      </c:pt>
                      <c:pt idx="1340">
                        <c:v>45771</c:v>
                      </c:pt>
                      <c:pt idx="1341">
                        <c:v>45772</c:v>
                      </c:pt>
                      <c:pt idx="1342">
                        <c:v>45775</c:v>
                      </c:pt>
                      <c:pt idx="1343">
                        <c:v>45776</c:v>
                      </c:pt>
                      <c:pt idx="1344">
                        <c:v>45777</c:v>
                      </c:pt>
                      <c:pt idx="1345">
                        <c:v>45778</c:v>
                      </c:pt>
                      <c:pt idx="1346">
                        <c:v>45779</c:v>
                      </c:pt>
                      <c:pt idx="1347">
                        <c:v>45783</c:v>
                      </c:pt>
                      <c:pt idx="1348">
                        <c:v>45784</c:v>
                      </c:pt>
                      <c:pt idx="1349">
                        <c:v>45785</c:v>
                      </c:pt>
                      <c:pt idx="1350">
                        <c:v>45786</c:v>
                      </c:pt>
                      <c:pt idx="1351">
                        <c:v>45789</c:v>
                      </c:pt>
                      <c:pt idx="1352">
                        <c:v>45790</c:v>
                      </c:pt>
                      <c:pt idx="1353">
                        <c:v>45791</c:v>
                      </c:pt>
                      <c:pt idx="1354">
                        <c:v>45792</c:v>
                      </c:pt>
                      <c:pt idx="1355">
                        <c:v>45793</c:v>
                      </c:pt>
                      <c:pt idx="1356">
                        <c:v>45796</c:v>
                      </c:pt>
                      <c:pt idx="1357">
                        <c:v>45797</c:v>
                      </c:pt>
                      <c:pt idx="1358">
                        <c:v>45798</c:v>
                      </c:pt>
                      <c:pt idx="1359">
                        <c:v>45799</c:v>
                      </c:pt>
                      <c:pt idx="1360">
                        <c:v>45800</c:v>
                      </c:pt>
                      <c:pt idx="1361">
                        <c:v>45804</c:v>
                      </c:pt>
                      <c:pt idx="1362">
                        <c:v>45805</c:v>
                      </c:pt>
                      <c:pt idx="1363">
                        <c:v>45806</c:v>
                      </c:pt>
                      <c:pt idx="1364">
                        <c:v>45807</c:v>
                      </c:pt>
                      <c:pt idx="1365">
                        <c:v>45810</c:v>
                      </c:pt>
                      <c:pt idx="1366">
                        <c:v>45811</c:v>
                      </c:pt>
                      <c:pt idx="1367">
                        <c:v>45812</c:v>
                      </c:pt>
                      <c:pt idx="1368">
                        <c:v>45813</c:v>
                      </c:pt>
                      <c:pt idx="1369">
                        <c:v>45814</c:v>
                      </c:pt>
                      <c:pt idx="1370">
                        <c:v>45817</c:v>
                      </c:pt>
                      <c:pt idx="1371">
                        <c:v>45818</c:v>
                      </c:pt>
                      <c:pt idx="1372">
                        <c:v>45819</c:v>
                      </c:pt>
                      <c:pt idx="1373">
                        <c:v>45820</c:v>
                      </c:pt>
                      <c:pt idx="1374">
                        <c:v>45821</c:v>
                      </c:pt>
                      <c:pt idx="1375">
                        <c:v>45824</c:v>
                      </c:pt>
                      <c:pt idx="1376">
                        <c:v>45825</c:v>
                      </c:pt>
                      <c:pt idx="1377">
                        <c:v>45826</c:v>
                      </c:pt>
                      <c:pt idx="1378">
                        <c:v>45827</c:v>
                      </c:pt>
                      <c:pt idx="1379">
                        <c:v>45828</c:v>
                      </c:pt>
                      <c:pt idx="1380">
                        <c:v>45831</c:v>
                      </c:pt>
                      <c:pt idx="1381">
                        <c:v>45832</c:v>
                      </c:pt>
                      <c:pt idx="1382">
                        <c:v>45833</c:v>
                      </c:pt>
                      <c:pt idx="1383">
                        <c:v>45834</c:v>
                      </c:pt>
                      <c:pt idx="1384">
                        <c:v>45835</c:v>
                      </c:pt>
                      <c:pt idx="1385">
                        <c:v>45838</c:v>
                      </c:pt>
                      <c:pt idx="1386">
                        <c:v>45839</c:v>
                      </c:pt>
                      <c:pt idx="1387">
                        <c:v>45840</c:v>
                      </c:pt>
                      <c:pt idx="1388">
                        <c:v>45841</c:v>
                      </c:pt>
                      <c:pt idx="1389">
                        <c:v>45842</c:v>
                      </c:pt>
                      <c:pt idx="1390">
                        <c:v>45845</c:v>
                      </c:pt>
                      <c:pt idx="1391">
                        <c:v>45846</c:v>
                      </c:pt>
                      <c:pt idx="1392">
                        <c:v>45847</c:v>
                      </c:pt>
                      <c:pt idx="1393">
                        <c:v>45848</c:v>
                      </c:pt>
                      <c:pt idx="1394">
                        <c:v>45849</c:v>
                      </c:pt>
                      <c:pt idx="1395">
                        <c:v>45852</c:v>
                      </c:pt>
                      <c:pt idx="1396">
                        <c:v>45853</c:v>
                      </c:pt>
                      <c:pt idx="1397">
                        <c:v>45854</c:v>
                      </c:pt>
                      <c:pt idx="1398">
                        <c:v>45855</c:v>
                      </c:pt>
                      <c:pt idx="1399">
                        <c:v>45856</c:v>
                      </c:pt>
                      <c:pt idx="1400">
                        <c:v>45859</c:v>
                      </c:pt>
                      <c:pt idx="1401">
                        <c:v>45860</c:v>
                      </c:pt>
                      <c:pt idx="1402">
                        <c:v>45861</c:v>
                      </c:pt>
                      <c:pt idx="1403">
                        <c:v>45862</c:v>
                      </c:pt>
                      <c:pt idx="1404">
                        <c:v>45863</c:v>
                      </c:pt>
                      <c:pt idx="1405">
                        <c:v>45866</c:v>
                      </c:pt>
                      <c:pt idx="1406">
                        <c:v>45867</c:v>
                      </c:pt>
                      <c:pt idx="1407">
                        <c:v>45868</c:v>
                      </c:pt>
                      <c:pt idx="1408">
                        <c:v>45869</c:v>
                      </c:pt>
                      <c:pt idx="1409">
                        <c:v>45870</c:v>
                      </c:pt>
                      <c:pt idx="1410">
                        <c:v>45873</c:v>
                      </c:pt>
                      <c:pt idx="1411">
                        <c:v>45874</c:v>
                      </c:pt>
                      <c:pt idx="1412">
                        <c:v>45875</c:v>
                      </c:pt>
                      <c:pt idx="1413">
                        <c:v>45876</c:v>
                      </c:pt>
                      <c:pt idx="1414">
                        <c:v>45877</c:v>
                      </c:pt>
                      <c:pt idx="1415">
                        <c:v>45880</c:v>
                      </c:pt>
                      <c:pt idx="1416">
                        <c:v>45881</c:v>
                      </c:pt>
                      <c:pt idx="1417">
                        <c:v>45882</c:v>
                      </c:pt>
                      <c:pt idx="1418">
                        <c:v>45883</c:v>
                      </c:pt>
                      <c:pt idx="1419">
                        <c:v>45884</c:v>
                      </c:pt>
                      <c:pt idx="1420">
                        <c:v>45887</c:v>
                      </c:pt>
                      <c:pt idx="1421">
                        <c:v>45888</c:v>
                      </c:pt>
                      <c:pt idx="1422">
                        <c:v>45889</c:v>
                      </c:pt>
                      <c:pt idx="1423">
                        <c:v>45890</c:v>
                      </c:pt>
                      <c:pt idx="1424">
                        <c:v>45891</c:v>
                      </c:pt>
                      <c:pt idx="1425">
                        <c:v>45895</c:v>
                      </c:pt>
                      <c:pt idx="1426">
                        <c:v>45896</c:v>
                      </c:pt>
                      <c:pt idx="1427">
                        <c:v>45897</c:v>
                      </c:pt>
                      <c:pt idx="1428">
                        <c:v>45898</c:v>
                      </c:pt>
                      <c:pt idx="1429">
                        <c:v>45901</c:v>
                      </c:pt>
                      <c:pt idx="1430">
                        <c:v>45902</c:v>
                      </c:pt>
                      <c:pt idx="1431">
                        <c:v>45903</c:v>
                      </c:pt>
                      <c:pt idx="1432">
                        <c:v>45904</c:v>
                      </c:pt>
                      <c:pt idx="1433">
                        <c:v>45905</c:v>
                      </c:pt>
                      <c:pt idx="1434">
                        <c:v>45908</c:v>
                      </c:pt>
                      <c:pt idx="1435">
                        <c:v>45909</c:v>
                      </c:pt>
                      <c:pt idx="1436">
                        <c:v>45910</c:v>
                      </c:pt>
                      <c:pt idx="1437">
                        <c:v>45911</c:v>
                      </c:pt>
                      <c:pt idx="1438">
                        <c:v>45912</c:v>
                      </c:pt>
                      <c:pt idx="1439">
                        <c:v>45915</c:v>
                      </c:pt>
                      <c:pt idx="1440">
                        <c:v>45916</c:v>
                      </c:pt>
                      <c:pt idx="1441">
                        <c:v>45917</c:v>
                      </c:pt>
                      <c:pt idx="1442">
                        <c:v>45918</c:v>
                      </c:pt>
                      <c:pt idx="1443">
                        <c:v>45919</c:v>
                      </c:pt>
                      <c:pt idx="1444">
                        <c:v>45922</c:v>
                      </c:pt>
                      <c:pt idx="1445">
                        <c:v>45923</c:v>
                      </c:pt>
                      <c:pt idx="1446">
                        <c:v>45924</c:v>
                      </c:pt>
                      <c:pt idx="1447">
                        <c:v>45925</c:v>
                      </c:pt>
                      <c:pt idx="1448">
                        <c:v>45926</c:v>
                      </c:pt>
                      <c:pt idx="1449">
                        <c:v>45929</c:v>
                      </c:pt>
                      <c:pt idx="1450">
                        <c:v>45930</c:v>
                      </c:pt>
                      <c:pt idx="1451">
                        <c:v>45931</c:v>
                      </c:pt>
                      <c:pt idx="1452">
                        <c:v>45932</c:v>
                      </c:pt>
                      <c:pt idx="1453">
                        <c:v>45933</c:v>
                      </c:pt>
                      <c:pt idx="1454">
                        <c:v>45936</c:v>
                      </c:pt>
                      <c:pt idx="1455">
                        <c:v>45937</c:v>
                      </c:pt>
                      <c:pt idx="1456">
                        <c:v>45938</c:v>
                      </c:pt>
                      <c:pt idx="1457">
                        <c:v>45939</c:v>
                      </c:pt>
                      <c:pt idx="1458">
                        <c:v>45940</c:v>
                      </c:pt>
                      <c:pt idx="1459">
                        <c:v>45943</c:v>
                      </c:pt>
                      <c:pt idx="1460">
                        <c:v>45944</c:v>
                      </c:pt>
                      <c:pt idx="1461">
                        <c:v>45945</c:v>
                      </c:pt>
                      <c:pt idx="1462">
                        <c:v>45946</c:v>
                      </c:pt>
                      <c:pt idx="1463">
                        <c:v>45947</c:v>
                      </c:pt>
                      <c:pt idx="1464">
                        <c:v>45950</c:v>
                      </c:pt>
                      <c:pt idx="1465">
                        <c:v>45951</c:v>
                      </c:pt>
                      <c:pt idx="1466">
                        <c:v>45952</c:v>
                      </c:pt>
                      <c:pt idx="1467">
                        <c:v>45953</c:v>
                      </c:pt>
                      <c:pt idx="1468">
                        <c:v>45954</c:v>
                      </c:pt>
                      <c:pt idx="1469">
                        <c:v>45957</c:v>
                      </c:pt>
                      <c:pt idx="1470">
                        <c:v>45958</c:v>
                      </c:pt>
                      <c:pt idx="1471">
                        <c:v>45959</c:v>
                      </c:pt>
                      <c:pt idx="1472">
                        <c:v>45960</c:v>
                      </c:pt>
                      <c:pt idx="1473">
                        <c:v>45961</c:v>
                      </c:pt>
                      <c:pt idx="1474">
                        <c:v>45964</c:v>
                      </c:pt>
                      <c:pt idx="1475">
                        <c:v>45965</c:v>
                      </c:pt>
                      <c:pt idx="1476">
                        <c:v>45966</c:v>
                      </c:pt>
                      <c:pt idx="1477">
                        <c:v>45967</c:v>
                      </c:pt>
                      <c:pt idx="1478">
                        <c:v>45968</c:v>
                      </c:pt>
                      <c:pt idx="1479">
                        <c:v>45971</c:v>
                      </c:pt>
                      <c:pt idx="1480">
                        <c:v>45972</c:v>
                      </c:pt>
                      <c:pt idx="1481">
                        <c:v>45973</c:v>
                      </c:pt>
                      <c:pt idx="1482">
                        <c:v>45974</c:v>
                      </c:pt>
                      <c:pt idx="1483">
                        <c:v>45975</c:v>
                      </c:pt>
                      <c:pt idx="1484">
                        <c:v>45978</c:v>
                      </c:pt>
                      <c:pt idx="1485">
                        <c:v>45979</c:v>
                      </c:pt>
                      <c:pt idx="1486">
                        <c:v>45980</c:v>
                      </c:pt>
                      <c:pt idx="1487">
                        <c:v>45981</c:v>
                      </c:pt>
                      <c:pt idx="1488">
                        <c:v>45982</c:v>
                      </c:pt>
                      <c:pt idx="1489">
                        <c:v>45985</c:v>
                      </c:pt>
                      <c:pt idx="1490">
                        <c:v>45986</c:v>
                      </c:pt>
                      <c:pt idx="1491">
                        <c:v>45987</c:v>
                      </c:pt>
                      <c:pt idx="1492">
                        <c:v>45988</c:v>
                      </c:pt>
                      <c:pt idx="1493">
                        <c:v>45989</c:v>
                      </c:pt>
                      <c:pt idx="1494">
                        <c:v>45992</c:v>
                      </c:pt>
                      <c:pt idx="1495">
                        <c:v>45993</c:v>
                      </c:pt>
                      <c:pt idx="1496">
                        <c:v>45994</c:v>
                      </c:pt>
                      <c:pt idx="1497">
                        <c:v>45995</c:v>
                      </c:pt>
                      <c:pt idx="1498">
                        <c:v>45996</c:v>
                      </c:pt>
                      <c:pt idx="1499">
                        <c:v>45999</c:v>
                      </c:pt>
                      <c:pt idx="1500">
                        <c:v>46000</c:v>
                      </c:pt>
                      <c:pt idx="1501">
                        <c:v>46001</c:v>
                      </c:pt>
                      <c:pt idx="1502">
                        <c:v>46002</c:v>
                      </c:pt>
                      <c:pt idx="1503">
                        <c:v>46003</c:v>
                      </c:pt>
                      <c:pt idx="1504">
                        <c:v>46006</c:v>
                      </c:pt>
                      <c:pt idx="1505">
                        <c:v>46007</c:v>
                      </c:pt>
                      <c:pt idx="1506">
                        <c:v>46008</c:v>
                      </c:pt>
                      <c:pt idx="1507">
                        <c:v>46009</c:v>
                      </c:pt>
                      <c:pt idx="1508">
                        <c:v>46010</c:v>
                      </c:pt>
                      <c:pt idx="1509">
                        <c:v>46013</c:v>
                      </c:pt>
                      <c:pt idx="1510">
                        <c:v>46014</c:v>
                      </c:pt>
                      <c:pt idx="1511">
                        <c:v>46015</c:v>
                      </c:pt>
                      <c:pt idx="1512">
                        <c:v>46020</c:v>
                      </c:pt>
                      <c:pt idx="1513">
                        <c:v>46021</c:v>
                      </c:pt>
                      <c:pt idx="1514">
                        <c:v>46022</c:v>
                      </c:pt>
                      <c:pt idx="1515">
                        <c:v>46024</c:v>
                      </c:pt>
                      <c:pt idx="1516">
                        <c:v>46027</c:v>
                      </c:pt>
                      <c:pt idx="1517">
                        <c:v>46028</c:v>
                      </c:pt>
                      <c:pt idx="1518">
                        <c:v>46029</c:v>
                      </c:pt>
                      <c:pt idx="1519">
                        <c:v>46030</c:v>
                      </c:pt>
                      <c:pt idx="1520">
                        <c:v>46031</c:v>
                      </c:pt>
                      <c:pt idx="1521">
                        <c:v>46034</c:v>
                      </c:pt>
                      <c:pt idx="1522">
                        <c:v>46035</c:v>
                      </c:pt>
                      <c:pt idx="1523">
                        <c:v>46036</c:v>
                      </c:pt>
                      <c:pt idx="1524">
                        <c:v>46037</c:v>
                      </c:pt>
                      <c:pt idx="1525">
                        <c:v>46038</c:v>
                      </c:pt>
                      <c:pt idx="1526">
                        <c:v>46041</c:v>
                      </c:pt>
                      <c:pt idx="1527">
                        <c:v>46042</c:v>
                      </c:pt>
                      <c:pt idx="1528">
                        <c:v>46043</c:v>
                      </c:pt>
                      <c:pt idx="1529">
                        <c:v>46044</c:v>
                      </c:pt>
                      <c:pt idx="1530">
                        <c:v>46045</c:v>
                      </c:pt>
                      <c:pt idx="1531">
                        <c:v>46048</c:v>
                      </c:pt>
                      <c:pt idx="1532">
                        <c:v>46049</c:v>
                      </c:pt>
                      <c:pt idx="1533">
                        <c:v>46050</c:v>
                      </c:pt>
                      <c:pt idx="1534">
                        <c:v>46051</c:v>
                      </c:pt>
                      <c:pt idx="1535">
                        <c:v>46052</c:v>
                      </c:pt>
                      <c:pt idx="1536">
                        <c:v>46055</c:v>
                      </c:pt>
                      <c:pt idx="1537">
                        <c:v>46056</c:v>
                      </c:pt>
                      <c:pt idx="1538">
                        <c:v>46057</c:v>
                      </c:pt>
                      <c:pt idx="1539">
                        <c:v>46058</c:v>
                      </c:pt>
                      <c:pt idx="1540">
                        <c:v>46059</c:v>
                      </c:pt>
                      <c:pt idx="1541">
                        <c:v>46062</c:v>
                      </c:pt>
                      <c:pt idx="1542">
                        <c:v>46063</c:v>
                      </c:pt>
                      <c:pt idx="1543">
                        <c:v>46064</c:v>
                      </c:pt>
                      <c:pt idx="1544">
                        <c:v>46065</c:v>
                      </c:pt>
                      <c:pt idx="1545">
                        <c:v>46066</c:v>
                      </c:pt>
                      <c:pt idx="1546">
                        <c:v>46069</c:v>
                      </c:pt>
                      <c:pt idx="1547">
                        <c:v>46070</c:v>
                      </c:pt>
                      <c:pt idx="1548">
                        <c:v>46071</c:v>
                      </c:pt>
                      <c:pt idx="1549">
                        <c:v>46072</c:v>
                      </c:pt>
                      <c:pt idx="1550">
                        <c:v>46073</c:v>
                      </c:pt>
                      <c:pt idx="1551">
                        <c:v>46076</c:v>
                      </c:pt>
                      <c:pt idx="1552">
                        <c:v>46077</c:v>
                      </c:pt>
                      <c:pt idx="1553">
                        <c:v>46078</c:v>
                      </c:pt>
                      <c:pt idx="1554">
                        <c:v>46079</c:v>
                      </c:pt>
                      <c:pt idx="1555">
                        <c:v>46080</c:v>
                      </c:pt>
                      <c:pt idx="1556">
                        <c:v>46083</c:v>
                      </c:pt>
                      <c:pt idx="1557">
                        <c:v>46084</c:v>
                      </c:pt>
                      <c:pt idx="1558">
                        <c:v>46085</c:v>
                      </c:pt>
                      <c:pt idx="1559">
                        <c:v>46086</c:v>
                      </c:pt>
                      <c:pt idx="1560">
                        <c:v>46087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'Kotacija Brent, Benzin i Dizel'!$H$5:$H$458</c15:sqref>
                        </c15:formulaRef>
                      </c:ext>
                    </c:extLst>
                    <c:numCache>
                      <c:formatCode>0.00%</c:formatCode>
                      <c:ptCount val="454"/>
                      <c:pt idx="1">
                        <c:v>1.5384615384615385E-2</c:v>
                      </c:pt>
                      <c:pt idx="2">
                        <c:v>3.9872408293460922E-3</c:v>
                      </c:pt>
                      <c:pt idx="3">
                        <c:v>-1.5885623510722795E-2</c:v>
                      </c:pt>
                      <c:pt idx="4">
                        <c:v>-2.784503631961259E-2</c:v>
                      </c:pt>
                      <c:pt idx="5">
                        <c:v>-1.4943960149439602E-2</c:v>
                      </c:pt>
                      <c:pt idx="6">
                        <c:v>1.6013485040033713E-2</c:v>
                      </c:pt>
                      <c:pt idx="7">
                        <c:v>-8.7100788054749068E-3</c:v>
                      </c:pt>
                      <c:pt idx="8">
                        <c:v>2.0502092050209204E-2</c:v>
                      </c:pt>
                      <c:pt idx="9">
                        <c:v>-1.1480114801148012E-2</c:v>
                      </c:pt>
                      <c:pt idx="10">
                        <c:v>4.1476565740356701E-3</c:v>
                      </c:pt>
                      <c:pt idx="11">
                        <c:v>-7.0218917802560921E-3</c:v>
                      </c:pt>
                      <c:pt idx="12">
                        <c:v>2.4958402662229617E-3</c:v>
                      </c:pt>
                      <c:pt idx="13">
                        <c:v>2.9045643153526972E-3</c:v>
                      </c:pt>
                      <c:pt idx="14">
                        <c:v>-2.5651634257343816E-2</c:v>
                      </c:pt>
                      <c:pt idx="15">
                        <c:v>-1.4861995753715499E-2</c:v>
                      </c:pt>
                      <c:pt idx="16">
                        <c:v>-2.7155172413793102E-2</c:v>
                      </c:pt>
                      <c:pt idx="17">
                        <c:v>-3.1900753212228621E-2</c:v>
                      </c:pt>
                      <c:pt idx="18">
                        <c:v>3.1121281464530894E-2</c:v>
                      </c:pt>
                      <c:pt idx="19">
                        <c:v>7.1016422547714158E-3</c:v>
                      </c:pt>
                      <c:pt idx="20">
                        <c:v>-1.9391802556192154E-2</c:v>
                      </c:pt>
                      <c:pt idx="21">
                        <c:v>1.7977528089887641E-3</c:v>
                      </c:pt>
                      <c:pt idx="22">
                        <c:v>-1.8393898609241812E-2</c:v>
                      </c:pt>
                      <c:pt idx="23">
                        <c:v>-6.3985374771480807E-3</c:v>
                      </c:pt>
                      <c:pt idx="24">
                        <c:v>1.9319227230910764E-2</c:v>
                      </c:pt>
                      <c:pt idx="25">
                        <c:v>-1.759927797833935E-2</c:v>
                      </c:pt>
                      <c:pt idx="26">
                        <c:v>1.0105649977032614E-2</c:v>
                      </c:pt>
                      <c:pt idx="27">
                        <c:v>-1.5461573442473852E-2</c:v>
                      </c:pt>
                      <c:pt idx="28">
                        <c:v>-5.0808314087759819E-3</c:v>
                      </c:pt>
                      <c:pt idx="29">
                        <c:v>2.8783658310120707E-2</c:v>
                      </c:pt>
                      <c:pt idx="30">
                        <c:v>1.263537906137184E-2</c:v>
                      </c:pt>
                      <c:pt idx="31">
                        <c:v>-5.7932263814616759E-3</c:v>
                      </c:pt>
                      <c:pt idx="32">
                        <c:v>4.9305244285073957E-3</c:v>
                      </c:pt>
                      <c:pt idx="33">
                        <c:v>-8.9206066012488851E-3</c:v>
                      </c:pt>
                      <c:pt idx="34">
                        <c:v>3.0153015301530153E-2</c:v>
                      </c:pt>
                      <c:pt idx="35">
                        <c:v>6.1162079510703364E-3</c:v>
                      </c:pt>
                      <c:pt idx="36">
                        <c:v>-2.6921406860616587E-2</c:v>
                      </c:pt>
                      <c:pt idx="37">
                        <c:v>-3.614457831325301E-2</c:v>
                      </c:pt>
                      <c:pt idx="38">
                        <c:v>-9.7222222222222224E-3</c:v>
                      </c:pt>
                      <c:pt idx="39">
                        <c:v>-3.9270687237026647E-2</c:v>
                      </c:pt>
                      <c:pt idx="40">
                        <c:v>-6.7639902676399022E-2</c:v>
                      </c:pt>
                      <c:pt idx="41">
                        <c:v>-2.661795407098121E-2</c:v>
                      </c:pt>
                      <c:pt idx="42">
                        <c:v>2.1983914209115281E-2</c:v>
                      </c:pt>
                      <c:pt idx="43">
                        <c:v>1.7838405036726127E-2</c:v>
                      </c:pt>
                      <c:pt idx="44">
                        <c:v>-5.1546391752577321E-4</c:v>
                      </c:pt>
                      <c:pt idx="45">
                        <c:v>1.186178442496132E-2</c:v>
                      </c:pt>
                      <c:pt idx="46">
                        <c:v>-0.10295616717635066</c:v>
                      </c:pt>
                      <c:pt idx="47">
                        <c:v>-0.14829545454545454</c:v>
                      </c:pt>
                      <c:pt idx="48">
                        <c:v>-5.3368912608405599E-3</c:v>
                      </c:pt>
                      <c:pt idx="49">
                        <c:v>-2.079141515761234E-2</c:v>
                      </c:pt>
                      <c:pt idx="50">
                        <c:v>-0.23493150684931507</c:v>
                      </c:pt>
                      <c:pt idx="51">
                        <c:v>3.7600716204118173E-2</c:v>
                      </c:pt>
                      <c:pt idx="52">
                        <c:v>-0.16048317515099222</c:v>
                      </c:pt>
                      <c:pt idx="53">
                        <c:v>-1.3360739979445015E-2</c:v>
                      </c:pt>
                      <c:pt idx="54">
                        <c:v>-0.11145833333333334</c:v>
                      </c:pt>
                      <c:pt idx="55">
                        <c:v>2.2274325908558032E-2</c:v>
                      </c:pt>
                      <c:pt idx="56">
                        <c:v>2.6376146788990827E-2</c:v>
                      </c:pt>
                      <c:pt idx="57">
                        <c:v>-0.19888268156424582</c:v>
                      </c:pt>
                      <c:pt idx="58">
                        <c:v>7.6708507670850773E-2</c:v>
                      </c:pt>
                      <c:pt idx="59">
                        <c:v>3.2383419689119168E-2</c:v>
                      </c:pt>
                      <c:pt idx="60">
                        <c:v>8.2810539523212046E-2</c:v>
                      </c:pt>
                      <c:pt idx="61">
                        <c:v>-6.2572421784472768E-2</c:v>
                      </c:pt>
                      <c:pt idx="62">
                        <c:v>-9.6415327564894932E-2</c:v>
                      </c:pt>
                      <c:pt idx="63">
                        <c:v>6.7031463748290013E-2</c:v>
                      </c:pt>
                      <c:pt idx="64">
                        <c:v>-0.12564102564102564</c:v>
                      </c:pt>
                      <c:pt idx="65">
                        <c:v>0.18621700879765396</c:v>
                      </c:pt>
                      <c:pt idx="66">
                        <c:v>0.11372064276885044</c:v>
                      </c:pt>
                      <c:pt idx="67">
                        <c:v>-4.3285238623751388E-2</c:v>
                      </c:pt>
                      <c:pt idx="68">
                        <c:v>-1.7401392111368909E-2</c:v>
                      </c:pt>
                      <c:pt idx="69">
                        <c:v>-7.792207792207792E-2</c:v>
                      </c:pt>
                      <c:pt idx="70">
                        <c:v>-5.1216389244558257E-3</c:v>
                      </c:pt>
                      <c:pt idx="71">
                        <c:v>4.5045045045045043E-2</c:v>
                      </c:pt>
                      <c:pt idx="72">
                        <c:v>2.4630541871921183E-3</c:v>
                      </c:pt>
                      <c:pt idx="73">
                        <c:v>5.7739557739557738E-2</c:v>
                      </c:pt>
                      <c:pt idx="74">
                        <c:v>-3.7166085946573751E-2</c:v>
                      </c:pt>
                      <c:pt idx="75">
                        <c:v>-5.5488540410132688E-2</c:v>
                      </c:pt>
                      <c:pt idx="76">
                        <c:v>-0.25031928480204341</c:v>
                      </c:pt>
                      <c:pt idx="77">
                        <c:v>0.19250425894378195</c:v>
                      </c:pt>
                      <c:pt idx="78">
                        <c:v>9.285714285714286E-2</c:v>
                      </c:pt>
                      <c:pt idx="79">
                        <c:v>-7.3202614379084971E-2</c:v>
                      </c:pt>
                      <c:pt idx="80">
                        <c:v>-9.8730606488011286E-3</c:v>
                      </c:pt>
                      <c:pt idx="81">
                        <c:v>-3.4188034188034191E-2</c:v>
                      </c:pt>
                      <c:pt idx="82">
                        <c:v>0.18731563421828909</c:v>
                      </c:pt>
                      <c:pt idx="83">
                        <c:v>4.472049689440994E-2</c:v>
                      </c:pt>
                      <c:pt idx="84">
                        <c:v>5.945303210463734E-3</c:v>
                      </c:pt>
                      <c:pt idx="85">
                        <c:v>2.7186761229314422E-2</c:v>
                      </c:pt>
                      <c:pt idx="86">
                        <c:v>0.13693901035673187</c:v>
                      </c:pt>
                      <c:pt idx="87">
                        <c:v>-3.643724696356275E-2</c:v>
                      </c:pt>
                      <c:pt idx="88">
                        <c:v>0.10609243697478991</c:v>
                      </c:pt>
                      <c:pt idx="89">
                        <c:v>-1.9943019943019943E-2</c:v>
                      </c:pt>
                      <c:pt idx="90">
                        <c:v>-6.2015503875968991E-2</c:v>
                      </c:pt>
                      <c:pt idx="91">
                        <c:v>-3.9256198347107439E-2</c:v>
                      </c:pt>
                      <c:pt idx="92">
                        <c:v>6.3440860215053768E-2</c:v>
                      </c:pt>
                      <c:pt idx="93">
                        <c:v>8.998988877654196E-2</c:v>
                      </c:pt>
                      <c:pt idx="94">
                        <c:v>0.1326530612244898</c:v>
                      </c:pt>
                      <c:pt idx="95">
                        <c:v>-9.0090090090090089E-3</c:v>
                      </c:pt>
                      <c:pt idx="96">
                        <c:v>3.8016528925619832E-2</c:v>
                      </c:pt>
                      <c:pt idx="97">
                        <c:v>-7.9617834394904463E-4</c:v>
                      </c:pt>
                      <c:pt idx="98">
                        <c:v>-2.2310756972111555E-2</c:v>
                      </c:pt>
                      <c:pt idx="99">
                        <c:v>3.2599837000814993E-2</c:v>
                      </c:pt>
                      <c:pt idx="100">
                        <c:v>-5.6827150749802685E-2</c:v>
                      </c:pt>
                      <c:pt idx="101">
                        <c:v>-2.5104602510460251E-3</c:v>
                      </c:pt>
                      <c:pt idx="102">
                        <c:v>1.5100671140939598E-2</c:v>
                      </c:pt>
                      <c:pt idx="103">
                        <c:v>3.3057851239669422E-2</c:v>
                      </c:pt>
                      <c:pt idx="104">
                        <c:v>5.04E-2</c:v>
                      </c:pt>
                      <c:pt idx="105">
                        <c:v>2.1325209444021324E-2</c:v>
                      </c:pt>
                      <c:pt idx="106">
                        <c:v>1.4914243102162566E-2</c:v>
                      </c:pt>
                      <c:pt idx="107">
                        <c:v>7.5679647318148427E-2</c:v>
                      </c:pt>
                      <c:pt idx="108">
                        <c:v>6.8306010928961749E-4</c:v>
                      </c:pt>
                      <c:pt idx="109">
                        <c:v>-2.0477815699658703E-3</c:v>
                      </c:pt>
                      <c:pt idx="110">
                        <c:v>2.2571819425444596E-2</c:v>
                      </c:pt>
                      <c:pt idx="111">
                        <c:v>-6.1538461538461542E-2</c:v>
                      </c:pt>
                      <c:pt idx="112">
                        <c:v>-7.1275837491090524E-4</c:v>
                      </c:pt>
                      <c:pt idx="113">
                        <c:v>1.8544935805991442E-2</c:v>
                      </c:pt>
                      <c:pt idx="114">
                        <c:v>4.341736694677871E-2</c:v>
                      </c:pt>
                      <c:pt idx="115">
                        <c:v>2.4161073825503355E-2</c:v>
                      </c:pt>
                      <c:pt idx="116">
                        <c:v>2.0969855832241154E-2</c:v>
                      </c:pt>
                      <c:pt idx="117">
                        <c:v>2.5032092426187421E-2</c:v>
                      </c:pt>
                      <c:pt idx="118">
                        <c:v>1.2523481527864746E-2</c:v>
                      </c:pt>
                      <c:pt idx="119">
                        <c:v>3.525046382189239E-2</c:v>
                      </c:pt>
                      <c:pt idx="120">
                        <c:v>-8.2437275985663083E-2</c:v>
                      </c:pt>
                      <c:pt idx="121">
                        <c:v>-1.6276041666666668E-2</c:v>
                      </c:pt>
                      <c:pt idx="122">
                        <c:v>-3.4414295168762411E-2</c:v>
                      </c:pt>
                      <c:pt idx="123">
                        <c:v>1.9191226867717615E-2</c:v>
                      </c:pt>
                      <c:pt idx="124">
                        <c:v>2.6227303295225286E-2</c:v>
                      </c:pt>
                      <c:pt idx="125">
                        <c:v>1.4416775884665793E-2</c:v>
                      </c:pt>
                      <c:pt idx="126">
                        <c:v>1.4857881136950904E-2</c:v>
                      </c:pt>
                      <c:pt idx="127">
                        <c:v>1.336728198599618E-2</c:v>
                      </c:pt>
                      <c:pt idx="128">
                        <c:v>-1.8844221105527637E-3</c:v>
                      </c:pt>
                      <c:pt idx="129">
                        <c:v>8.1812460667086209E-3</c:v>
                      </c:pt>
                      <c:pt idx="130">
                        <c:v>8.7390761548064924E-3</c:v>
                      </c:pt>
                      <c:pt idx="131">
                        <c:v>-1.9183168316831683E-2</c:v>
                      </c:pt>
                      <c:pt idx="132">
                        <c:v>1.3249211356466877E-2</c:v>
                      </c:pt>
                      <c:pt idx="133">
                        <c:v>3.1133250311332502E-3</c:v>
                      </c:pt>
                      <c:pt idx="134">
                        <c:v>-2.5450031036623216E-2</c:v>
                      </c:pt>
                      <c:pt idx="135">
                        <c:v>1.9745222929936305E-2</c:v>
                      </c:pt>
                      <c:pt idx="136">
                        <c:v>-1.1867582760774516E-2</c:v>
                      </c:pt>
                      <c:pt idx="137">
                        <c:v>-1.7699115044247787E-2</c:v>
                      </c:pt>
                      <c:pt idx="138">
                        <c:v>-9.0090090090090089E-3</c:v>
                      </c:pt>
                      <c:pt idx="139">
                        <c:v>5.5844155844155842E-2</c:v>
                      </c:pt>
                      <c:pt idx="140">
                        <c:v>-1.1685116851168511E-2</c:v>
                      </c:pt>
                      <c:pt idx="141">
                        <c:v>6.222775357809583E-3</c:v>
                      </c:pt>
                      <c:pt idx="142">
                        <c:v>-1.5460729746444033E-2</c:v>
                      </c:pt>
                      <c:pt idx="143">
                        <c:v>-1.507537688442211E-2</c:v>
                      </c:pt>
                      <c:pt idx="144">
                        <c:v>1.2755102040816327E-2</c:v>
                      </c:pt>
                      <c:pt idx="145">
                        <c:v>-9.4458438287153661E-3</c:v>
                      </c:pt>
                      <c:pt idx="146">
                        <c:v>-4.450095359186268E-2</c:v>
                      </c:pt>
                      <c:pt idx="147">
                        <c:v>-1.3972055888223553E-2</c:v>
                      </c:pt>
                      <c:pt idx="148">
                        <c:v>3.8461538461538464E-2</c:v>
                      </c:pt>
                      <c:pt idx="149">
                        <c:v>3.8986354775828458E-3</c:v>
                      </c:pt>
                      <c:pt idx="150">
                        <c:v>4.5954692556634306E-2</c:v>
                      </c:pt>
                      <c:pt idx="151">
                        <c:v>-9.2821782178217817E-3</c:v>
                      </c:pt>
                      <c:pt idx="152">
                        <c:v>-9.9937539038101181E-3</c:v>
                      </c:pt>
                      <c:pt idx="153">
                        <c:v>2.5236593059936908E-2</c:v>
                      </c:pt>
                      <c:pt idx="154">
                        <c:v>-6.1538461538461541E-4</c:v>
                      </c:pt>
                      <c:pt idx="155">
                        <c:v>1.416256157635468E-2</c:v>
                      </c:pt>
                      <c:pt idx="156">
                        <c:v>-1.8214936247723133E-3</c:v>
                      </c:pt>
                      <c:pt idx="157">
                        <c:v>-4.8661800486618006E-3</c:v>
                      </c:pt>
                      <c:pt idx="158">
                        <c:v>1.8948655256723717E-2</c:v>
                      </c:pt>
                      <c:pt idx="159">
                        <c:v>2.3995200959808036E-3</c:v>
                      </c:pt>
                      <c:pt idx="160">
                        <c:v>-2.3937761819269898E-3</c:v>
                      </c:pt>
                      <c:pt idx="161">
                        <c:v>-1.259748050389922E-2</c:v>
                      </c:pt>
                      <c:pt idx="162">
                        <c:v>-9.7205346294046164E-3</c:v>
                      </c:pt>
                      <c:pt idx="163">
                        <c:v>4.6625766871165646E-2</c:v>
                      </c:pt>
                      <c:pt idx="164">
                        <c:v>1.5826494724501757E-2</c:v>
                      </c:pt>
                      <c:pt idx="165">
                        <c:v>-1.5002885170225043E-2</c:v>
                      </c:pt>
                      <c:pt idx="166">
                        <c:v>-2.9291154071470416E-2</c:v>
                      </c:pt>
                      <c:pt idx="167">
                        <c:v>2.4743512371756187E-2</c:v>
                      </c:pt>
                      <c:pt idx="168">
                        <c:v>-8.8339222614840993E-3</c:v>
                      </c:pt>
                      <c:pt idx="169">
                        <c:v>-1.3666072489601902E-2</c:v>
                      </c:pt>
                      <c:pt idx="170">
                        <c:v>-1.9277108433734941E-2</c:v>
                      </c:pt>
                      <c:pt idx="171">
                        <c:v>-4.9140049140049139E-3</c:v>
                      </c:pt>
                      <c:pt idx="172">
                        <c:v>-3.0864197530864196E-3</c:v>
                      </c:pt>
                      <c:pt idx="173">
                        <c:v>-4.6439628482972138E-2</c:v>
                      </c:pt>
                      <c:pt idx="174">
                        <c:v>2.1428571428571429E-2</c:v>
                      </c:pt>
                      <c:pt idx="175">
                        <c:v>-7.6287349014621739E-3</c:v>
                      </c:pt>
                      <c:pt idx="176">
                        <c:v>1.9218449711723255E-3</c:v>
                      </c:pt>
                      <c:pt idx="177">
                        <c:v>-2.5575447570332483E-3</c:v>
                      </c:pt>
                      <c:pt idx="178">
                        <c:v>1.217948717948718E-2</c:v>
                      </c:pt>
                      <c:pt idx="179">
                        <c:v>4.5598480050664976E-2</c:v>
                      </c:pt>
                      <c:pt idx="180">
                        <c:v>3.3313143549364023E-2</c:v>
                      </c:pt>
                      <c:pt idx="181">
                        <c:v>-1.2895662368112544E-2</c:v>
                      </c:pt>
                      <c:pt idx="182">
                        <c:v>-5.8788598574821854E-2</c:v>
                      </c:pt>
                      <c:pt idx="183">
                        <c:v>6.3091482649842276E-4</c:v>
                      </c:pt>
                      <c:pt idx="184">
                        <c:v>9.4577553593947032E-3</c:v>
                      </c:pt>
                      <c:pt idx="185">
                        <c:v>-6.2460961898813238E-4</c:v>
                      </c:pt>
                      <c:pt idx="186">
                        <c:v>1.0625000000000001E-2</c:v>
                      </c:pt>
                      <c:pt idx="187">
                        <c:v>1.7316017316017316E-2</c:v>
                      </c:pt>
                      <c:pt idx="188">
                        <c:v>-2.9787234042553193E-2</c:v>
                      </c:pt>
                      <c:pt idx="189">
                        <c:v>-4.3859649122807015E-3</c:v>
                      </c:pt>
                      <c:pt idx="190">
                        <c:v>-3.3354310887350538E-2</c:v>
                      </c:pt>
                      <c:pt idx="191">
                        <c:v>-6.510416666666667E-3</c:v>
                      </c:pt>
                      <c:pt idx="192">
                        <c:v>5.5045871559633031E-2</c:v>
                      </c:pt>
                      <c:pt idx="193">
                        <c:v>3.105590062111801E-3</c:v>
                      </c:pt>
                      <c:pt idx="194">
                        <c:v>-1.6718266253869969E-2</c:v>
                      </c:pt>
                      <c:pt idx="195">
                        <c:v>2.4559193954659948E-2</c:v>
                      </c:pt>
                      <c:pt idx="196">
                        <c:v>-1.1063306699446834E-2</c:v>
                      </c:pt>
                      <c:pt idx="197">
                        <c:v>-2.8589185829707892E-2</c:v>
                      </c:pt>
                      <c:pt idx="198">
                        <c:v>1.1516314779270634E-2</c:v>
                      </c:pt>
                      <c:pt idx="199">
                        <c:v>9.4876660341555973E-3</c:v>
                      </c:pt>
                      <c:pt idx="200">
                        <c:v>-2.7568922305764409E-2</c:v>
                      </c:pt>
                      <c:pt idx="201">
                        <c:v>3.2216494845360823E-3</c:v>
                      </c:pt>
                      <c:pt idx="202">
                        <c:v>6.4226075786769424E-4</c:v>
                      </c:pt>
                      <c:pt idx="203">
                        <c:v>-7.0603337612323491E-3</c:v>
                      </c:pt>
                      <c:pt idx="204">
                        <c:v>-2.7795733678086618E-2</c:v>
                      </c:pt>
                      <c:pt idx="205">
                        <c:v>2.2606382978723406E-2</c:v>
                      </c:pt>
                      <c:pt idx="206">
                        <c:v>-1.1053315994798439E-2</c:v>
                      </c:pt>
                      <c:pt idx="207">
                        <c:v>-4.2735042735042736E-2</c:v>
                      </c:pt>
                      <c:pt idx="208">
                        <c:v>2.5412087912087912E-2</c:v>
                      </c:pt>
                      <c:pt idx="209">
                        <c:v>-5.3583389149363697E-2</c:v>
                      </c:pt>
                      <c:pt idx="210">
                        <c:v>-4.3170559094125975E-2</c:v>
                      </c:pt>
                      <c:pt idx="211">
                        <c:v>6.6568047337278108E-3</c:v>
                      </c:pt>
                      <c:pt idx="212">
                        <c:v>1.5429831006612785E-2</c:v>
                      </c:pt>
                      <c:pt idx="213">
                        <c:v>3.1114327062228653E-2</c:v>
                      </c:pt>
                      <c:pt idx="214">
                        <c:v>2.8771929824561403E-2</c:v>
                      </c:pt>
                      <c:pt idx="215">
                        <c:v>-6.8212824010914052E-4</c:v>
                      </c:pt>
                      <c:pt idx="216">
                        <c:v>-1.9795221843003412E-2</c:v>
                      </c:pt>
                      <c:pt idx="217">
                        <c:v>7.6601671309192196E-2</c:v>
                      </c:pt>
                      <c:pt idx="218">
                        <c:v>1.0996119016817595E-2</c:v>
                      </c:pt>
                      <c:pt idx="219">
                        <c:v>2.1113243761996161E-2</c:v>
                      </c:pt>
                      <c:pt idx="220">
                        <c:v>-2.3182957393483708E-2</c:v>
                      </c:pt>
                      <c:pt idx="221">
                        <c:v>-3.2713277742142402E-2</c:v>
                      </c:pt>
                      <c:pt idx="222">
                        <c:v>2.1220159151193633E-2</c:v>
                      </c:pt>
                      <c:pt idx="223">
                        <c:v>-2.1428571428571429E-2</c:v>
                      </c:pt>
                      <c:pt idx="224">
                        <c:v>1.9243530192435302E-2</c:v>
                      </c:pt>
                      <c:pt idx="225">
                        <c:v>-2.5390625E-2</c:v>
                      </c:pt>
                      <c:pt idx="226">
                        <c:v>1.9372077488309953E-2</c:v>
                      </c:pt>
                      <c:pt idx="227">
                        <c:v>2.6867627785058978E-2</c:v>
                      </c:pt>
                      <c:pt idx="228">
                        <c:v>5.3605615826419914E-2</c:v>
                      </c:pt>
                      <c:pt idx="229">
                        <c:v>-2.4227740763173833E-3</c:v>
                      </c:pt>
                      <c:pt idx="230">
                        <c:v>0</c:v>
                      </c:pt>
                      <c:pt idx="231">
                        <c:v>9.7146326654523382E-3</c:v>
                      </c:pt>
                      <c:pt idx="232">
                        <c:v>-2.2248947684906796E-2</c:v>
                      </c:pt>
                      <c:pt idx="233">
                        <c:v>-2.4600246002460025E-3</c:v>
                      </c:pt>
                      <c:pt idx="234">
                        <c:v>2.3427866831072751E-2</c:v>
                      </c:pt>
                      <c:pt idx="235">
                        <c:v>7.8313253012048199E-3</c:v>
                      </c:pt>
                      <c:pt idx="236">
                        <c:v>7.1727435744172148E-3</c:v>
                      </c:pt>
                      <c:pt idx="237">
                        <c:v>1.7804154302670622E-3</c:v>
                      </c:pt>
                      <c:pt idx="238">
                        <c:v>-2.9620853080568718E-3</c:v>
                      </c:pt>
                      <c:pt idx="239">
                        <c:v>2.3767082590612004E-3</c:v>
                      </c:pt>
                      <c:pt idx="240">
                        <c:v>5.7498518079430939E-2</c:v>
                      </c:pt>
                      <c:pt idx="241">
                        <c:v>-1.4013452914798207E-2</c:v>
                      </c:pt>
                      <c:pt idx="242">
                        <c:v>-7.390562819783968E-3</c:v>
                      </c:pt>
                      <c:pt idx="243">
                        <c:v>1.4891179839633447E-2</c:v>
                      </c:pt>
                      <c:pt idx="244">
                        <c:v>5.6433408577878099E-4</c:v>
                      </c:pt>
                      <c:pt idx="245">
                        <c:v>2.1432600112803159E-2</c:v>
                      </c:pt>
                      <c:pt idx="246">
                        <c:v>1.9878520154610713E-2</c:v>
                      </c:pt>
                      <c:pt idx="247">
                        <c:v>-4.5479155387114237E-2</c:v>
                      </c:pt>
                      <c:pt idx="248">
                        <c:v>7.3737946681792397E-3</c:v>
                      </c:pt>
                      <c:pt idx="249">
                        <c:v>2.59009009009009E-2</c:v>
                      </c:pt>
                      <c:pt idx="250">
                        <c:v>-9.3304061470911078E-3</c:v>
                      </c:pt>
                      <c:pt idx="251">
                        <c:v>8.3102493074792248E-3</c:v>
                      </c:pt>
                      <c:pt idx="252">
                        <c:v>1.3186813186813187E-2</c:v>
                      </c:pt>
                      <c:pt idx="253">
                        <c:v>-2.7114967462039045E-3</c:v>
                      </c:pt>
                      <c:pt idx="254">
                        <c:v>-3.2626427406199023E-3</c:v>
                      </c:pt>
                      <c:pt idx="255">
                        <c:v>2.9459901800327332E-2</c:v>
                      </c:pt>
                      <c:pt idx="256">
                        <c:v>2.9146793852676205E-2</c:v>
                      </c:pt>
                      <c:pt idx="257">
                        <c:v>4.1194644696189494E-3</c:v>
                      </c:pt>
                      <c:pt idx="258">
                        <c:v>3.0769230769230771E-2</c:v>
                      </c:pt>
                      <c:pt idx="259">
                        <c:v>-9.9502487562189048E-4</c:v>
                      </c:pt>
                      <c:pt idx="260">
                        <c:v>2.6892430278884463E-2</c:v>
                      </c:pt>
                      <c:pt idx="261">
                        <c:v>-5.8195926285160042E-3</c:v>
                      </c:pt>
                      <c:pt idx="262">
                        <c:v>-7.8048780487804878E-3</c:v>
                      </c:pt>
                      <c:pt idx="263">
                        <c:v>-7.3746312684365781E-3</c:v>
                      </c:pt>
                      <c:pt idx="264">
                        <c:v>4.9529470034670627E-4</c:v>
                      </c:pt>
                      <c:pt idx="265">
                        <c:v>1.3861386138613862E-2</c:v>
                      </c:pt>
                      <c:pt idx="266">
                        <c:v>9.765625E-3</c:v>
                      </c:pt>
                      <c:pt idx="267">
                        <c:v>-3.8684719535783366E-3</c:v>
                      </c:pt>
                      <c:pt idx="268">
                        <c:v>-7.2815533980582527E-3</c:v>
                      </c:pt>
                      <c:pt idx="269">
                        <c:v>-9.7799511002444979E-4</c:v>
                      </c:pt>
                      <c:pt idx="270">
                        <c:v>4.4052863436123352E-3</c:v>
                      </c:pt>
                      <c:pt idx="271">
                        <c:v>0</c:v>
                      </c:pt>
                      <c:pt idx="272">
                        <c:v>-1.3157894736842105E-2</c:v>
                      </c:pt>
                      <c:pt idx="273">
                        <c:v>8.8888888888888889E-3</c:v>
                      </c:pt>
                      <c:pt idx="274">
                        <c:v>6.3631913852178167E-3</c:v>
                      </c:pt>
                      <c:pt idx="275">
                        <c:v>3.0155642023346304E-2</c:v>
                      </c:pt>
                      <c:pt idx="276">
                        <c:v>2.1246458923512748E-2</c:v>
                      </c:pt>
                      <c:pt idx="277">
                        <c:v>4.160887656033287E-3</c:v>
                      </c:pt>
                      <c:pt idx="278">
                        <c:v>1.7034990791896871E-2</c:v>
                      </c:pt>
                      <c:pt idx="279">
                        <c:v>-4.526935264825713E-4</c:v>
                      </c:pt>
                      <c:pt idx="280">
                        <c:v>4.076086956521739E-3</c:v>
                      </c:pt>
                      <c:pt idx="281">
                        <c:v>2.2552999548940008E-3</c:v>
                      </c:pt>
                      <c:pt idx="282">
                        <c:v>1.8001800180018001E-3</c:v>
                      </c:pt>
                      <c:pt idx="283">
                        <c:v>1.078167115902965E-2</c:v>
                      </c:pt>
                      <c:pt idx="284">
                        <c:v>3.4666666666666665E-2</c:v>
                      </c:pt>
                      <c:pt idx="285">
                        <c:v>-8.5910652920962206E-3</c:v>
                      </c:pt>
                      <c:pt idx="286">
                        <c:v>1.3431542461005199E-2</c:v>
                      </c:pt>
                      <c:pt idx="287">
                        <c:v>1.0260795211628902E-2</c:v>
                      </c:pt>
                      <c:pt idx="288">
                        <c:v>1.2695725772323319E-3</c:v>
                      </c:pt>
                      <c:pt idx="289">
                        <c:v>5.4945054945054949E-3</c:v>
                      </c:pt>
                      <c:pt idx="290">
                        <c:v>1.5132408575031526E-2</c:v>
                      </c:pt>
                      <c:pt idx="291">
                        <c:v>2.0703933747412008E-2</c:v>
                      </c:pt>
                      <c:pt idx="292">
                        <c:v>2.434077079107505E-3</c:v>
                      </c:pt>
                      <c:pt idx="293">
                        <c:v>-8.0938891137191417E-3</c:v>
                      </c:pt>
                      <c:pt idx="294">
                        <c:v>-5.7119543043655649E-3</c:v>
                      </c:pt>
                      <c:pt idx="295">
                        <c:v>-1.1899876897825195E-2</c:v>
                      </c:pt>
                      <c:pt idx="296">
                        <c:v>5.3986710963455148E-3</c:v>
                      </c:pt>
                      <c:pt idx="297">
                        <c:v>2.5196199917389507E-2</c:v>
                      </c:pt>
                      <c:pt idx="298">
                        <c:v>1.9339242546333603E-2</c:v>
                      </c:pt>
                      <c:pt idx="299">
                        <c:v>3.952569169960474E-3</c:v>
                      </c:pt>
                      <c:pt idx="300">
                        <c:v>-5.1181102362204724E-3</c:v>
                      </c:pt>
                      <c:pt idx="301">
                        <c:v>2.7700831024930748E-3</c:v>
                      </c:pt>
                      <c:pt idx="302">
                        <c:v>3.6306235201262825E-2</c:v>
                      </c:pt>
                      <c:pt idx="303">
                        <c:v>7.6161462300076161E-3</c:v>
                      </c:pt>
                      <c:pt idx="304">
                        <c:v>-1.020408163265306E-2</c:v>
                      </c:pt>
                      <c:pt idx="305">
                        <c:v>-1.2600229095074456E-2</c:v>
                      </c:pt>
                      <c:pt idx="306">
                        <c:v>-1.1600928074245939E-2</c:v>
                      </c:pt>
                      <c:pt idx="307">
                        <c:v>-2.9342723004694836E-2</c:v>
                      </c:pt>
                      <c:pt idx="308">
                        <c:v>-2.1362353889560662E-2</c:v>
                      </c:pt>
                      <c:pt idx="309">
                        <c:v>5.7660626029654039E-3</c:v>
                      </c:pt>
                      <c:pt idx="310">
                        <c:v>-2.2113022113022112E-2</c:v>
                      </c:pt>
                      <c:pt idx="311">
                        <c:v>3.8107202680067002E-2</c:v>
                      </c:pt>
                      <c:pt idx="312">
                        <c:v>-2.864058087938685E-2</c:v>
                      </c:pt>
                      <c:pt idx="313">
                        <c:v>2.9900332225913623E-2</c:v>
                      </c:pt>
                      <c:pt idx="314">
                        <c:v>4.435483870967742E-3</c:v>
                      </c:pt>
                      <c:pt idx="315">
                        <c:v>1.6057808109193096E-3</c:v>
                      </c:pt>
                      <c:pt idx="316">
                        <c:v>8.8176352705410816E-3</c:v>
                      </c:pt>
                      <c:pt idx="317">
                        <c:v>-1.4700039729837107E-2</c:v>
                      </c:pt>
                      <c:pt idx="318">
                        <c:v>5.6451612903225803E-3</c:v>
                      </c:pt>
                      <c:pt idx="319">
                        <c:v>-2.6864474739374498E-2</c:v>
                      </c:pt>
                      <c:pt idx="320">
                        <c:v>9.476720230737536E-3</c:v>
                      </c:pt>
                      <c:pt idx="321">
                        <c:v>2.0408163265306124E-3</c:v>
                      </c:pt>
                      <c:pt idx="322">
                        <c:v>8.1466395112016286E-3</c:v>
                      </c:pt>
                      <c:pt idx="323">
                        <c:v>8.4848484848484857E-3</c:v>
                      </c:pt>
                      <c:pt idx="324">
                        <c:v>2.2435897435897436E-2</c:v>
                      </c:pt>
                      <c:pt idx="325">
                        <c:v>-1.1755485893416929E-3</c:v>
                      </c:pt>
                      <c:pt idx="326">
                        <c:v>1.9615535504119261E-3</c:v>
                      </c:pt>
                      <c:pt idx="327">
                        <c:v>2.3492560689115116E-3</c:v>
                      </c:pt>
                      <c:pt idx="328">
                        <c:v>-2.1484375E-2</c:v>
                      </c:pt>
                      <c:pt idx="329">
                        <c:v>-1.1976047904191617E-3</c:v>
                      </c:pt>
                      <c:pt idx="330">
                        <c:v>-4.7961630695443642E-3</c:v>
                      </c:pt>
                      <c:pt idx="331">
                        <c:v>6.4257028112449802E-3</c:v>
                      </c:pt>
                      <c:pt idx="332">
                        <c:v>-8.3798882681564244E-3</c:v>
                      </c:pt>
                      <c:pt idx="333">
                        <c:v>3.2193158953722333E-3</c:v>
                      </c:pt>
                      <c:pt idx="334">
                        <c:v>2.9281989570798236E-2</c:v>
                      </c:pt>
                      <c:pt idx="335">
                        <c:v>1.2470771628994544E-2</c:v>
                      </c:pt>
                      <c:pt idx="336">
                        <c:v>-1.3471901462663588E-2</c:v>
                      </c:pt>
                      <c:pt idx="337">
                        <c:v>3.745610612563402E-2</c:v>
                      </c:pt>
                      <c:pt idx="338">
                        <c:v>1.3915005641218503E-2</c:v>
                      </c:pt>
                      <c:pt idx="339">
                        <c:v>-1.8545994065281898E-2</c:v>
                      </c:pt>
                      <c:pt idx="340">
                        <c:v>-4.9130763416477706E-3</c:v>
                      </c:pt>
                      <c:pt idx="341">
                        <c:v>-7.5958982149639193E-4</c:v>
                      </c:pt>
                      <c:pt idx="342">
                        <c:v>1.1402508551881414E-3</c:v>
                      </c:pt>
                      <c:pt idx="343">
                        <c:v>1.6324981017463932E-2</c:v>
                      </c:pt>
                      <c:pt idx="344">
                        <c:v>-3.5113933507657825E-2</c:v>
                      </c:pt>
                      <c:pt idx="345">
                        <c:v>7.7429345722028649E-4</c:v>
                      </c:pt>
                      <c:pt idx="346">
                        <c:v>1.160541586073501E-2</c:v>
                      </c:pt>
                      <c:pt idx="347">
                        <c:v>4.2065009560229441E-3</c:v>
                      </c:pt>
                      <c:pt idx="348">
                        <c:v>-3.8842345773038842E-2</c:v>
                      </c:pt>
                      <c:pt idx="349">
                        <c:v>4.7543581616481777E-3</c:v>
                      </c:pt>
                      <c:pt idx="350">
                        <c:v>1.1829652996845426E-3</c:v>
                      </c:pt>
                      <c:pt idx="351">
                        <c:v>1.9298936589208351E-2</c:v>
                      </c:pt>
                      <c:pt idx="352">
                        <c:v>7.7279752704791343E-4</c:v>
                      </c:pt>
                      <c:pt idx="353">
                        <c:v>7.7220077220077222E-3</c:v>
                      </c:pt>
                      <c:pt idx="354">
                        <c:v>4.2145593869731797E-3</c:v>
                      </c:pt>
                      <c:pt idx="355">
                        <c:v>8.7752766119801595E-3</c:v>
                      </c:pt>
                      <c:pt idx="356">
                        <c:v>7.9425113464447802E-3</c:v>
                      </c:pt>
                      <c:pt idx="357">
                        <c:v>-1.50093808630394E-3</c:v>
                      </c:pt>
                      <c:pt idx="358">
                        <c:v>7.5159714393085303E-4</c:v>
                      </c:pt>
                      <c:pt idx="359">
                        <c:v>1.0514457378895982E-2</c:v>
                      </c:pt>
                      <c:pt idx="360">
                        <c:v>-6.3173541434411E-3</c:v>
                      </c:pt>
                      <c:pt idx="361">
                        <c:v>2.9917726252804786E-3</c:v>
                      </c:pt>
                      <c:pt idx="362">
                        <c:v>6.3385533184190899E-3</c:v>
                      </c:pt>
                      <c:pt idx="363">
                        <c:v>4.4460911448684698E-3</c:v>
                      </c:pt>
                      <c:pt idx="364">
                        <c:v>1.1066027296200663E-3</c:v>
                      </c:pt>
                      <c:pt idx="365">
                        <c:v>6.6322770817980837E-3</c:v>
                      </c:pt>
                      <c:pt idx="366">
                        <c:v>-1.0980966325036604E-3</c:v>
                      </c:pt>
                      <c:pt idx="367">
                        <c:v>1.5023818248442653E-2</c:v>
                      </c:pt>
                      <c:pt idx="368">
                        <c:v>-1.9133574007220218E-2</c:v>
                      </c:pt>
                      <c:pt idx="369">
                        <c:v>9.937430990062569E-3</c:v>
                      </c:pt>
                      <c:pt idx="370">
                        <c:v>1.020408163265306E-2</c:v>
                      </c:pt>
                      <c:pt idx="371">
                        <c:v>9.3795093795093799E-3</c:v>
                      </c:pt>
                      <c:pt idx="372">
                        <c:v>1.8942101501072194E-2</c:v>
                      </c:pt>
                      <c:pt idx="373">
                        <c:v>-7.0150824272185194E-4</c:v>
                      </c:pt>
                      <c:pt idx="374">
                        <c:v>7.7220077220077222E-3</c:v>
                      </c:pt>
                      <c:pt idx="375">
                        <c:v>-1.114594218042494E-2</c:v>
                      </c:pt>
                      <c:pt idx="376">
                        <c:v>5.9880239520958087E-3</c:v>
                      </c:pt>
                      <c:pt idx="377">
                        <c:v>-2.4509803921568627E-3</c:v>
                      </c:pt>
                      <c:pt idx="378">
                        <c:v>1.1934011934011933E-2</c:v>
                      </c:pt>
                      <c:pt idx="379">
                        <c:v>1.2486992715920915E-2</c:v>
                      </c:pt>
                      <c:pt idx="380">
                        <c:v>1.1647824597464886E-2</c:v>
                      </c:pt>
                      <c:pt idx="381">
                        <c:v>-2.302742973247545E-2</c:v>
                      </c:pt>
                      <c:pt idx="382">
                        <c:v>-2.1837088388214906E-2</c:v>
                      </c:pt>
                      <c:pt idx="383">
                        <c:v>1.6654854712969524E-2</c:v>
                      </c:pt>
                      <c:pt idx="384">
                        <c:v>2.5444405716277447E-2</c:v>
                      </c:pt>
                      <c:pt idx="385">
                        <c:v>-1.3596193065941536E-3</c:v>
                      </c:pt>
                      <c:pt idx="386">
                        <c:v>0</c:v>
                      </c:pt>
                      <c:pt idx="387">
                        <c:v>1.259360108917631E-2</c:v>
                      </c:pt>
                      <c:pt idx="388">
                        <c:v>-9.0756302521008397E-3</c:v>
                      </c:pt>
                      <c:pt idx="389">
                        <c:v>-1.0176390773405699E-2</c:v>
                      </c:pt>
                      <c:pt idx="390">
                        <c:v>-6.031528444139822E-2</c:v>
                      </c:pt>
                      <c:pt idx="391">
                        <c:v>-2.9175784099197666E-3</c:v>
                      </c:pt>
                      <c:pt idx="392">
                        <c:v>3.5844915874177027E-2</c:v>
                      </c:pt>
                      <c:pt idx="393">
                        <c:v>1.9067796610169493E-2</c:v>
                      </c:pt>
                      <c:pt idx="394">
                        <c:v>1.1088011088011088E-2</c:v>
                      </c:pt>
                      <c:pt idx="395">
                        <c:v>2.0562028786840301E-3</c:v>
                      </c:pt>
                      <c:pt idx="396">
                        <c:v>9.575923392612859E-3</c:v>
                      </c:pt>
                      <c:pt idx="397">
                        <c:v>8.130081300813009E-3</c:v>
                      </c:pt>
                      <c:pt idx="398">
                        <c:v>1.310483870967742E-2</c:v>
                      </c:pt>
                      <c:pt idx="399">
                        <c:v>1.658374792703151E-3</c:v>
                      </c:pt>
                      <c:pt idx="400">
                        <c:v>-3.3112582781456956E-2</c:v>
                      </c:pt>
                      <c:pt idx="401">
                        <c:v>0</c:v>
                      </c:pt>
                      <c:pt idx="402">
                        <c:v>-1.4041095890410958E-2</c:v>
                      </c:pt>
                      <c:pt idx="403">
                        <c:v>7.2941993747829108E-3</c:v>
                      </c:pt>
                      <c:pt idx="404">
                        <c:v>-7.5862068965517242E-3</c:v>
                      </c:pt>
                      <c:pt idx="405">
                        <c:v>-3.648366921473245E-2</c:v>
                      </c:pt>
                      <c:pt idx="406">
                        <c:v>2.7407140281283809E-2</c:v>
                      </c:pt>
                      <c:pt idx="407">
                        <c:v>-1.053001053001053E-2</c:v>
                      </c:pt>
                      <c:pt idx="408">
                        <c:v>2.0219936147570061E-2</c:v>
                      </c:pt>
                      <c:pt idx="409">
                        <c:v>0</c:v>
                      </c:pt>
                      <c:pt idx="410">
                        <c:v>-2.5034770514603615E-2</c:v>
                      </c:pt>
                      <c:pt idx="411">
                        <c:v>2.1398002853067048E-3</c:v>
                      </c:pt>
                      <c:pt idx="412">
                        <c:v>-1.3523131672597865E-2</c:v>
                      </c:pt>
                      <c:pt idx="413">
                        <c:v>-4.8340548340548344E-2</c:v>
                      </c:pt>
                      <c:pt idx="414">
                        <c:v>-1.8953752843062926E-3</c:v>
                      </c:pt>
                      <c:pt idx="415">
                        <c:v>3.2662362324344857E-2</c:v>
                      </c:pt>
                      <c:pt idx="416">
                        <c:v>2.3538065465244576E-2</c:v>
                      </c:pt>
                      <c:pt idx="417">
                        <c:v>1.4013654329859864E-2</c:v>
                      </c:pt>
                      <c:pt idx="418">
                        <c:v>-4.961020552799433E-3</c:v>
                      </c:pt>
                      <c:pt idx="419">
                        <c:v>1.1752136752136752E-2</c:v>
                      </c:pt>
                      <c:pt idx="420">
                        <c:v>4.5758535726856744E-3</c:v>
                      </c:pt>
                      <c:pt idx="421">
                        <c:v>-1.051156271899089E-2</c:v>
                      </c:pt>
                      <c:pt idx="422">
                        <c:v>5.2053824362606235E-2</c:v>
                      </c:pt>
                      <c:pt idx="423">
                        <c:v>-1.3463480309660047E-3</c:v>
                      </c:pt>
                      <c:pt idx="424">
                        <c:v>1.3481631277384564E-2</c:v>
                      </c:pt>
                      <c:pt idx="425">
                        <c:v>-2.3279015630196208E-3</c:v>
                      </c:pt>
                      <c:pt idx="426">
                        <c:v>6.0000000000000001E-3</c:v>
                      </c:pt>
                      <c:pt idx="427">
                        <c:v>-5.9642147117296221E-3</c:v>
                      </c:pt>
                      <c:pt idx="428">
                        <c:v>6.6666666666666671E-3</c:v>
                      </c:pt>
                      <c:pt idx="429">
                        <c:v>3.6423841059602651E-3</c:v>
                      </c:pt>
                      <c:pt idx="430">
                        <c:v>6.5984823490597162E-3</c:v>
                      </c:pt>
                      <c:pt idx="431">
                        <c:v>-2.7859718125204852E-2</c:v>
                      </c:pt>
                      <c:pt idx="432">
                        <c:v>-1.6857720836142953E-2</c:v>
                      </c:pt>
                      <c:pt idx="433">
                        <c:v>-2.05761316872428E-3</c:v>
                      </c:pt>
                      <c:pt idx="434">
                        <c:v>-1.683848797250859E-2</c:v>
                      </c:pt>
                      <c:pt idx="435">
                        <c:v>-1.4680181754631249E-2</c:v>
                      </c:pt>
                      <c:pt idx="436">
                        <c:v>1.6672578928698119E-2</c:v>
                      </c:pt>
                      <c:pt idx="437">
                        <c:v>1.7445917655268667E-2</c:v>
                      </c:pt>
                      <c:pt idx="438">
                        <c:v>1.131687242798354E-2</c:v>
                      </c:pt>
                      <c:pt idx="439">
                        <c:v>1.5937605968124789E-2</c:v>
                      </c:pt>
                      <c:pt idx="440">
                        <c:v>-8.0106809078771702E-3</c:v>
                      </c:pt>
                      <c:pt idx="441">
                        <c:v>4.3741588156123818E-3</c:v>
                      </c:pt>
                      <c:pt idx="442">
                        <c:v>1.1390284757118929E-2</c:v>
                      </c:pt>
                      <c:pt idx="443">
                        <c:v>3.3123550844650548E-4</c:v>
                      </c:pt>
                      <c:pt idx="444">
                        <c:v>2.8145695364238412E-2</c:v>
                      </c:pt>
                      <c:pt idx="445">
                        <c:v>1.8357487922705314E-2</c:v>
                      </c:pt>
                      <c:pt idx="446">
                        <c:v>-1.9607843137254902E-2</c:v>
                      </c:pt>
                      <c:pt idx="447">
                        <c:v>9.6774193548387101E-3</c:v>
                      </c:pt>
                      <c:pt idx="448">
                        <c:v>1.5335463258785943E-2</c:v>
                      </c:pt>
                      <c:pt idx="449">
                        <c:v>5.3492762743864069E-3</c:v>
                      </c:pt>
                      <c:pt idx="450">
                        <c:v>-1.001564945226917E-2</c:v>
                      </c:pt>
                      <c:pt idx="451">
                        <c:v>7.5877331647170405E-3</c:v>
                      </c:pt>
                      <c:pt idx="452">
                        <c:v>7.8443677439598361E-3</c:v>
                      </c:pt>
                      <c:pt idx="453">
                        <c:v>1.9302615193026153E-2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D94D-414F-AD5E-1E54A52C39A0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'Kotacija Brent, Benzin i Dizel'!$M$4</c15:sqref>
                        </c15:formulaRef>
                      </c:ext>
                    </c:extLst>
                    <c:strCache>
                      <c:ptCount val="1"/>
                      <c:pt idx="0">
                        <c:v>ULSD
 promjena apsolutna
($/mt)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tint val="58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6"/>
                  <c:spPr>
                    <a:solidFill>
                      <a:schemeClr val="accent6">
                        <a:tint val="58000"/>
                      </a:schemeClr>
                    </a:solidFill>
                    <a:ln>
                      <a:noFill/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('Kotacija Brent, Benzin i Dizel'!$B$5:$B$761,'Kotacija Brent, Benzin i Dizel'!$B$763:$B$1593)</c15:sqref>
                        </c15:formulaRef>
                      </c:ext>
                    </c:extLst>
                    <c:numCache>
                      <c:formatCode>m/d/yyyy</c:formatCode>
                      <c:ptCount val="1588"/>
                      <c:pt idx="0">
                        <c:v>43832</c:v>
                      </c:pt>
                      <c:pt idx="1">
                        <c:v>43833</c:v>
                      </c:pt>
                      <c:pt idx="2">
                        <c:v>43836</c:v>
                      </c:pt>
                      <c:pt idx="3">
                        <c:v>43837</c:v>
                      </c:pt>
                      <c:pt idx="4">
                        <c:v>43838</c:v>
                      </c:pt>
                      <c:pt idx="5">
                        <c:v>43839</c:v>
                      </c:pt>
                      <c:pt idx="6">
                        <c:v>43840</c:v>
                      </c:pt>
                      <c:pt idx="7">
                        <c:v>43843</c:v>
                      </c:pt>
                      <c:pt idx="8">
                        <c:v>43844</c:v>
                      </c:pt>
                      <c:pt idx="9">
                        <c:v>43845</c:v>
                      </c:pt>
                      <c:pt idx="10">
                        <c:v>43846</c:v>
                      </c:pt>
                      <c:pt idx="11">
                        <c:v>43847</c:v>
                      </c:pt>
                      <c:pt idx="12">
                        <c:v>43850</c:v>
                      </c:pt>
                      <c:pt idx="13">
                        <c:v>43851</c:v>
                      </c:pt>
                      <c:pt idx="14">
                        <c:v>43852</c:v>
                      </c:pt>
                      <c:pt idx="15">
                        <c:v>43853</c:v>
                      </c:pt>
                      <c:pt idx="16">
                        <c:v>43854</c:v>
                      </c:pt>
                      <c:pt idx="17">
                        <c:v>43857</c:v>
                      </c:pt>
                      <c:pt idx="18">
                        <c:v>43858</c:v>
                      </c:pt>
                      <c:pt idx="19">
                        <c:v>43859</c:v>
                      </c:pt>
                      <c:pt idx="20">
                        <c:v>43860</c:v>
                      </c:pt>
                      <c:pt idx="21">
                        <c:v>43861</c:v>
                      </c:pt>
                      <c:pt idx="22">
                        <c:v>43864</c:v>
                      </c:pt>
                      <c:pt idx="23">
                        <c:v>43865</c:v>
                      </c:pt>
                      <c:pt idx="24">
                        <c:v>43866</c:v>
                      </c:pt>
                      <c:pt idx="25">
                        <c:v>43867</c:v>
                      </c:pt>
                      <c:pt idx="26">
                        <c:v>43868</c:v>
                      </c:pt>
                      <c:pt idx="27">
                        <c:v>43871</c:v>
                      </c:pt>
                      <c:pt idx="28">
                        <c:v>43872</c:v>
                      </c:pt>
                      <c:pt idx="29">
                        <c:v>43873</c:v>
                      </c:pt>
                      <c:pt idx="30">
                        <c:v>43874</c:v>
                      </c:pt>
                      <c:pt idx="31">
                        <c:v>43875</c:v>
                      </c:pt>
                      <c:pt idx="32">
                        <c:v>43878</c:v>
                      </c:pt>
                      <c:pt idx="33">
                        <c:v>43879</c:v>
                      </c:pt>
                      <c:pt idx="34">
                        <c:v>43880</c:v>
                      </c:pt>
                      <c:pt idx="35">
                        <c:v>43881</c:v>
                      </c:pt>
                      <c:pt idx="36">
                        <c:v>43882</c:v>
                      </c:pt>
                      <c:pt idx="37">
                        <c:v>43885</c:v>
                      </c:pt>
                      <c:pt idx="38">
                        <c:v>43886</c:v>
                      </c:pt>
                      <c:pt idx="39">
                        <c:v>43887</c:v>
                      </c:pt>
                      <c:pt idx="40">
                        <c:v>43888</c:v>
                      </c:pt>
                      <c:pt idx="41">
                        <c:v>43889</c:v>
                      </c:pt>
                      <c:pt idx="42">
                        <c:v>43892</c:v>
                      </c:pt>
                      <c:pt idx="43">
                        <c:v>43893</c:v>
                      </c:pt>
                      <c:pt idx="44">
                        <c:v>43894</c:v>
                      </c:pt>
                      <c:pt idx="45">
                        <c:v>43895</c:v>
                      </c:pt>
                      <c:pt idx="46">
                        <c:v>43896</c:v>
                      </c:pt>
                      <c:pt idx="47">
                        <c:v>43899</c:v>
                      </c:pt>
                      <c:pt idx="48">
                        <c:v>43900</c:v>
                      </c:pt>
                      <c:pt idx="49">
                        <c:v>43901</c:v>
                      </c:pt>
                      <c:pt idx="50">
                        <c:v>43902</c:v>
                      </c:pt>
                      <c:pt idx="51">
                        <c:v>43903</c:v>
                      </c:pt>
                      <c:pt idx="52">
                        <c:v>43906</c:v>
                      </c:pt>
                      <c:pt idx="53">
                        <c:v>43907</c:v>
                      </c:pt>
                      <c:pt idx="54">
                        <c:v>43908</c:v>
                      </c:pt>
                      <c:pt idx="55">
                        <c:v>43909</c:v>
                      </c:pt>
                      <c:pt idx="56">
                        <c:v>43910</c:v>
                      </c:pt>
                      <c:pt idx="57">
                        <c:v>43913</c:v>
                      </c:pt>
                      <c:pt idx="58">
                        <c:v>43914</c:v>
                      </c:pt>
                      <c:pt idx="59">
                        <c:v>43915</c:v>
                      </c:pt>
                      <c:pt idx="60">
                        <c:v>43916</c:v>
                      </c:pt>
                      <c:pt idx="61">
                        <c:v>43917</c:v>
                      </c:pt>
                      <c:pt idx="62">
                        <c:v>43920</c:v>
                      </c:pt>
                      <c:pt idx="63">
                        <c:v>43921</c:v>
                      </c:pt>
                      <c:pt idx="64">
                        <c:v>43922</c:v>
                      </c:pt>
                      <c:pt idx="65">
                        <c:v>43923</c:v>
                      </c:pt>
                      <c:pt idx="66">
                        <c:v>43924</c:v>
                      </c:pt>
                      <c:pt idx="67">
                        <c:v>43927</c:v>
                      </c:pt>
                      <c:pt idx="68">
                        <c:v>43928</c:v>
                      </c:pt>
                      <c:pt idx="69">
                        <c:v>43929</c:v>
                      </c:pt>
                      <c:pt idx="70">
                        <c:v>43930</c:v>
                      </c:pt>
                      <c:pt idx="71">
                        <c:v>43935</c:v>
                      </c:pt>
                      <c:pt idx="72">
                        <c:v>43936</c:v>
                      </c:pt>
                      <c:pt idx="73">
                        <c:v>43937</c:v>
                      </c:pt>
                      <c:pt idx="74">
                        <c:v>43938</c:v>
                      </c:pt>
                      <c:pt idx="75">
                        <c:v>43941</c:v>
                      </c:pt>
                      <c:pt idx="76">
                        <c:v>43942</c:v>
                      </c:pt>
                      <c:pt idx="77">
                        <c:v>43943</c:v>
                      </c:pt>
                      <c:pt idx="78">
                        <c:v>43944</c:v>
                      </c:pt>
                      <c:pt idx="79">
                        <c:v>43945</c:v>
                      </c:pt>
                      <c:pt idx="80">
                        <c:v>43948</c:v>
                      </c:pt>
                      <c:pt idx="81">
                        <c:v>43949</c:v>
                      </c:pt>
                      <c:pt idx="82">
                        <c:v>43950</c:v>
                      </c:pt>
                      <c:pt idx="83">
                        <c:v>43951</c:v>
                      </c:pt>
                      <c:pt idx="84">
                        <c:v>43952</c:v>
                      </c:pt>
                      <c:pt idx="85">
                        <c:v>43955</c:v>
                      </c:pt>
                      <c:pt idx="86">
                        <c:v>43956</c:v>
                      </c:pt>
                      <c:pt idx="87">
                        <c:v>43957</c:v>
                      </c:pt>
                      <c:pt idx="88">
                        <c:v>43958</c:v>
                      </c:pt>
                      <c:pt idx="89">
                        <c:v>43962</c:v>
                      </c:pt>
                      <c:pt idx="90">
                        <c:v>43963</c:v>
                      </c:pt>
                      <c:pt idx="91">
                        <c:v>43964</c:v>
                      </c:pt>
                      <c:pt idx="92">
                        <c:v>43965</c:v>
                      </c:pt>
                      <c:pt idx="93">
                        <c:v>43966</c:v>
                      </c:pt>
                      <c:pt idx="94">
                        <c:v>43969</c:v>
                      </c:pt>
                      <c:pt idx="95">
                        <c:v>43970</c:v>
                      </c:pt>
                      <c:pt idx="96">
                        <c:v>43971</c:v>
                      </c:pt>
                      <c:pt idx="97">
                        <c:v>43972</c:v>
                      </c:pt>
                      <c:pt idx="98">
                        <c:v>43973</c:v>
                      </c:pt>
                      <c:pt idx="99">
                        <c:v>43977</c:v>
                      </c:pt>
                      <c:pt idx="100">
                        <c:v>43978</c:v>
                      </c:pt>
                      <c:pt idx="101">
                        <c:v>43979</c:v>
                      </c:pt>
                      <c:pt idx="102">
                        <c:v>43980</c:v>
                      </c:pt>
                      <c:pt idx="103">
                        <c:v>43983</c:v>
                      </c:pt>
                      <c:pt idx="104">
                        <c:v>43984</c:v>
                      </c:pt>
                      <c:pt idx="105">
                        <c:v>43985</c:v>
                      </c:pt>
                      <c:pt idx="106">
                        <c:v>43986</c:v>
                      </c:pt>
                      <c:pt idx="107">
                        <c:v>43987</c:v>
                      </c:pt>
                      <c:pt idx="108">
                        <c:v>43990</c:v>
                      </c:pt>
                      <c:pt idx="109">
                        <c:v>43991</c:v>
                      </c:pt>
                      <c:pt idx="110">
                        <c:v>43992</c:v>
                      </c:pt>
                      <c:pt idx="111">
                        <c:v>43993</c:v>
                      </c:pt>
                      <c:pt idx="112">
                        <c:v>43994</c:v>
                      </c:pt>
                      <c:pt idx="113">
                        <c:v>43997</c:v>
                      </c:pt>
                      <c:pt idx="114">
                        <c:v>43998</c:v>
                      </c:pt>
                      <c:pt idx="115">
                        <c:v>43999</c:v>
                      </c:pt>
                      <c:pt idx="116">
                        <c:v>44000</c:v>
                      </c:pt>
                      <c:pt idx="117">
                        <c:v>44001</c:v>
                      </c:pt>
                      <c:pt idx="118">
                        <c:v>44004</c:v>
                      </c:pt>
                      <c:pt idx="119">
                        <c:v>44005</c:v>
                      </c:pt>
                      <c:pt idx="120">
                        <c:v>44006</c:v>
                      </c:pt>
                      <c:pt idx="121">
                        <c:v>44007</c:v>
                      </c:pt>
                      <c:pt idx="122">
                        <c:v>44008</c:v>
                      </c:pt>
                      <c:pt idx="123">
                        <c:v>44011</c:v>
                      </c:pt>
                      <c:pt idx="124">
                        <c:v>44012</c:v>
                      </c:pt>
                      <c:pt idx="125">
                        <c:v>44013</c:v>
                      </c:pt>
                      <c:pt idx="126">
                        <c:v>44014</c:v>
                      </c:pt>
                      <c:pt idx="127">
                        <c:v>44015</c:v>
                      </c:pt>
                      <c:pt idx="128">
                        <c:v>44018</c:v>
                      </c:pt>
                      <c:pt idx="129">
                        <c:v>44019</c:v>
                      </c:pt>
                      <c:pt idx="130">
                        <c:v>44020</c:v>
                      </c:pt>
                      <c:pt idx="131">
                        <c:v>44021</c:v>
                      </c:pt>
                      <c:pt idx="132">
                        <c:v>44022</c:v>
                      </c:pt>
                      <c:pt idx="133">
                        <c:v>44025</c:v>
                      </c:pt>
                      <c:pt idx="134">
                        <c:v>44026</c:v>
                      </c:pt>
                      <c:pt idx="135">
                        <c:v>44027</c:v>
                      </c:pt>
                      <c:pt idx="136">
                        <c:v>44028</c:v>
                      </c:pt>
                      <c:pt idx="137">
                        <c:v>44029</c:v>
                      </c:pt>
                      <c:pt idx="138">
                        <c:v>44032</c:v>
                      </c:pt>
                      <c:pt idx="139">
                        <c:v>44033</c:v>
                      </c:pt>
                      <c:pt idx="140">
                        <c:v>44034</c:v>
                      </c:pt>
                      <c:pt idx="141">
                        <c:v>44035</c:v>
                      </c:pt>
                      <c:pt idx="142">
                        <c:v>44036</c:v>
                      </c:pt>
                      <c:pt idx="143">
                        <c:v>44039</c:v>
                      </c:pt>
                      <c:pt idx="144">
                        <c:v>44040</c:v>
                      </c:pt>
                      <c:pt idx="145">
                        <c:v>44041</c:v>
                      </c:pt>
                      <c:pt idx="146">
                        <c:v>44042</c:v>
                      </c:pt>
                      <c:pt idx="147">
                        <c:v>44043</c:v>
                      </c:pt>
                      <c:pt idx="148">
                        <c:v>44046</c:v>
                      </c:pt>
                      <c:pt idx="149">
                        <c:v>44047</c:v>
                      </c:pt>
                      <c:pt idx="150">
                        <c:v>44048</c:v>
                      </c:pt>
                      <c:pt idx="151">
                        <c:v>44049</c:v>
                      </c:pt>
                      <c:pt idx="152">
                        <c:v>44050</c:v>
                      </c:pt>
                      <c:pt idx="153">
                        <c:v>44053</c:v>
                      </c:pt>
                      <c:pt idx="154">
                        <c:v>44054</c:v>
                      </c:pt>
                      <c:pt idx="155">
                        <c:v>44055</c:v>
                      </c:pt>
                      <c:pt idx="156">
                        <c:v>44056</c:v>
                      </c:pt>
                      <c:pt idx="157">
                        <c:v>44057</c:v>
                      </c:pt>
                      <c:pt idx="158">
                        <c:v>44060</c:v>
                      </c:pt>
                      <c:pt idx="159">
                        <c:v>44061</c:v>
                      </c:pt>
                      <c:pt idx="160">
                        <c:v>44062</c:v>
                      </c:pt>
                      <c:pt idx="161">
                        <c:v>44063</c:v>
                      </c:pt>
                      <c:pt idx="162">
                        <c:v>44064</c:v>
                      </c:pt>
                      <c:pt idx="163">
                        <c:v>44067</c:v>
                      </c:pt>
                      <c:pt idx="164">
                        <c:v>44068</c:v>
                      </c:pt>
                      <c:pt idx="165">
                        <c:v>44069</c:v>
                      </c:pt>
                      <c:pt idx="166">
                        <c:v>44070</c:v>
                      </c:pt>
                      <c:pt idx="167">
                        <c:v>44071</c:v>
                      </c:pt>
                      <c:pt idx="168">
                        <c:v>44075</c:v>
                      </c:pt>
                      <c:pt idx="169">
                        <c:v>44076</c:v>
                      </c:pt>
                      <c:pt idx="170">
                        <c:v>44077</c:v>
                      </c:pt>
                      <c:pt idx="171">
                        <c:v>44078</c:v>
                      </c:pt>
                      <c:pt idx="172">
                        <c:v>44081</c:v>
                      </c:pt>
                      <c:pt idx="173">
                        <c:v>44082</c:v>
                      </c:pt>
                      <c:pt idx="174">
                        <c:v>44083</c:v>
                      </c:pt>
                      <c:pt idx="175">
                        <c:v>44084</c:v>
                      </c:pt>
                      <c:pt idx="176">
                        <c:v>44085</c:v>
                      </c:pt>
                      <c:pt idx="177">
                        <c:v>44088</c:v>
                      </c:pt>
                      <c:pt idx="178">
                        <c:v>44089</c:v>
                      </c:pt>
                      <c:pt idx="179">
                        <c:v>44090</c:v>
                      </c:pt>
                      <c:pt idx="180">
                        <c:v>44091</c:v>
                      </c:pt>
                      <c:pt idx="181">
                        <c:v>44092</c:v>
                      </c:pt>
                      <c:pt idx="182">
                        <c:v>44095</c:v>
                      </c:pt>
                      <c:pt idx="183">
                        <c:v>44096</c:v>
                      </c:pt>
                      <c:pt idx="184">
                        <c:v>44097</c:v>
                      </c:pt>
                      <c:pt idx="185">
                        <c:v>44098</c:v>
                      </c:pt>
                      <c:pt idx="186">
                        <c:v>44099</c:v>
                      </c:pt>
                      <c:pt idx="187">
                        <c:v>44102</c:v>
                      </c:pt>
                      <c:pt idx="188">
                        <c:v>44103</c:v>
                      </c:pt>
                      <c:pt idx="189">
                        <c:v>44104</c:v>
                      </c:pt>
                      <c:pt idx="190">
                        <c:v>44105</c:v>
                      </c:pt>
                      <c:pt idx="191">
                        <c:v>44106</c:v>
                      </c:pt>
                      <c:pt idx="192">
                        <c:v>44109</c:v>
                      </c:pt>
                      <c:pt idx="193">
                        <c:v>44110</c:v>
                      </c:pt>
                      <c:pt idx="194">
                        <c:v>44111</c:v>
                      </c:pt>
                      <c:pt idx="195">
                        <c:v>44112</c:v>
                      </c:pt>
                      <c:pt idx="196">
                        <c:v>44113</c:v>
                      </c:pt>
                      <c:pt idx="197">
                        <c:v>44116</c:v>
                      </c:pt>
                      <c:pt idx="198">
                        <c:v>44117</c:v>
                      </c:pt>
                      <c:pt idx="199">
                        <c:v>44118</c:v>
                      </c:pt>
                      <c:pt idx="200">
                        <c:v>44119</c:v>
                      </c:pt>
                      <c:pt idx="201">
                        <c:v>44120</c:v>
                      </c:pt>
                      <c:pt idx="202">
                        <c:v>44123</c:v>
                      </c:pt>
                      <c:pt idx="203">
                        <c:v>44124</c:v>
                      </c:pt>
                      <c:pt idx="204">
                        <c:v>44125</c:v>
                      </c:pt>
                      <c:pt idx="205">
                        <c:v>44126</c:v>
                      </c:pt>
                      <c:pt idx="206">
                        <c:v>44127</c:v>
                      </c:pt>
                      <c:pt idx="207">
                        <c:v>44130</c:v>
                      </c:pt>
                      <c:pt idx="208">
                        <c:v>44131</c:v>
                      </c:pt>
                      <c:pt idx="209">
                        <c:v>44132</c:v>
                      </c:pt>
                      <c:pt idx="210">
                        <c:v>44133</c:v>
                      </c:pt>
                      <c:pt idx="211">
                        <c:v>44134</c:v>
                      </c:pt>
                      <c:pt idx="212">
                        <c:v>44137</c:v>
                      </c:pt>
                      <c:pt idx="213">
                        <c:v>44138</c:v>
                      </c:pt>
                      <c:pt idx="214">
                        <c:v>44139</c:v>
                      </c:pt>
                      <c:pt idx="215">
                        <c:v>44140</c:v>
                      </c:pt>
                      <c:pt idx="216">
                        <c:v>44141</c:v>
                      </c:pt>
                      <c:pt idx="217">
                        <c:v>44144</c:v>
                      </c:pt>
                      <c:pt idx="218">
                        <c:v>44145</c:v>
                      </c:pt>
                      <c:pt idx="219">
                        <c:v>44146</c:v>
                      </c:pt>
                      <c:pt idx="220">
                        <c:v>44147</c:v>
                      </c:pt>
                      <c:pt idx="221">
                        <c:v>44148</c:v>
                      </c:pt>
                      <c:pt idx="222">
                        <c:v>44151</c:v>
                      </c:pt>
                      <c:pt idx="223">
                        <c:v>44152</c:v>
                      </c:pt>
                      <c:pt idx="224">
                        <c:v>44153</c:v>
                      </c:pt>
                      <c:pt idx="225">
                        <c:v>44154</c:v>
                      </c:pt>
                      <c:pt idx="226">
                        <c:v>44155</c:v>
                      </c:pt>
                      <c:pt idx="227">
                        <c:v>44158</c:v>
                      </c:pt>
                      <c:pt idx="228">
                        <c:v>44159</c:v>
                      </c:pt>
                      <c:pt idx="229">
                        <c:v>44160</c:v>
                      </c:pt>
                      <c:pt idx="230">
                        <c:v>44161</c:v>
                      </c:pt>
                      <c:pt idx="231">
                        <c:v>44162</c:v>
                      </c:pt>
                      <c:pt idx="232">
                        <c:v>44165</c:v>
                      </c:pt>
                      <c:pt idx="233">
                        <c:v>44166</c:v>
                      </c:pt>
                      <c:pt idx="234">
                        <c:v>44167</c:v>
                      </c:pt>
                      <c:pt idx="235">
                        <c:v>44168</c:v>
                      </c:pt>
                      <c:pt idx="236">
                        <c:v>44169</c:v>
                      </c:pt>
                      <c:pt idx="237">
                        <c:v>44172</c:v>
                      </c:pt>
                      <c:pt idx="238">
                        <c:v>44173</c:v>
                      </c:pt>
                      <c:pt idx="239">
                        <c:v>44174</c:v>
                      </c:pt>
                      <c:pt idx="240">
                        <c:v>44175</c:v>
                      </c:pt>
                      <c:pt idx="241">
                        <c:v>44176</c:v>
                      </c:pt>
                      <c:pt idx="242">
                        <c:v>44179</c:v>
                      </c:pt>
                      <c:pt idx="243">
                        <c:v>44180</c:v>
                      </c:pt>
                      <c:pt idx="244">
                        <c:v>44181</c:v>
                      </c:pt>
                      <c:pt idx="245">
                        <c:v>44182</c:v>
                      </c:pt>
                      <c:pt idx="246">
                        <c:v>44183</c:v>
                      </c:pt>
                      <c:pt idx="247">
                        <c:v>44186</c:v>
                      </c:pt>
                      <c:pt idx="248">
                        <c:v>44187</c:v>
                      </c:pt>
                      <c:pt idx="249">
                        <c:v>44188</c:v>
                      </c:pt>
                      <c:pt idx="250">
                        <c:v>44189</c:v>
                      </c:pt>
                      <c:pt idx="251">
                        <c:v>44194</c:v>
                      </c:pt>
                      <c:pt idx="252">
                        <c:v>44195</c:v>
                      </c:pt>
                      <c:pt idx="253">
                        <c:v>44196</c:v>
                      </c:pt>
                      <c:pt idx="254">
                        <c:v>44200</c:v>
                      </c:pt>
                      <c:pt idx="255">
                        <c:v>44201</c:v>
                      </c:pt>
                      <c:pt idx="256">
                        <c:v>44202</c:v>
                      </c:pt>
                      <c:pt idx="257">
                        <c:v>44203</c:v>
                      </c:pt>
                      <c:pt idx="258">
                        <c:v>44204</c:v>
                      </c:pt>
                      <c:pt idx="259">
                        <c:v>44207</c:v>
                      </c:pt>
                      <c:pt idx="260">
                        <c:v>44208</c:v>
                      </c:pt>
                      <c:pt idx="261">
                        <c:v>44209</c:v>
                      </c:pt>
                      <c:pt idx="262">
                        <c:v>44210</c:v>
                      </c:pt>
                      <c:pt idx="263">
                        <c:v>44211</c:v>
                      </c:pt>
                      <c:pt idx="264">
                        <c:v>44214</c:v>
                      </c:pt>
                      <c:pt idx="265">
                        <c:v>44215</c:v>
                      </c:pt>
                      <c:pt idx="266">
                        <c:v>44216</c:v>
                      </c:pt>
                      <c:pt idx="267">
                        <c:v>44217</c:v>
                      </c:pt>
                      <c:pt idx="268">
                        <c:v>44218</c:v>
                      </c:pt>
                      <c:pt idx="269">
                        <c:v>44221</c:v>
                      </c:pt>
                      <c:pt idx="270">
                        <c:v>44222</c:v>
                      </c:pt>
                      <c:pt idx="271">
                        <c:v>44223</c:v>
                      </c:pt>
                      <c:pt idx="272">
                        <c:v>44224</c:v>
                      </c:pt>
                      <c:pt idx="273">
                        <c:v>44225</c:v>
                      </c:pt>
                      <c:pt idx="274">
                        <c:v>44228</c:v>
                      </c:pt>
                      <c:pt idx="275">
                        <c:v>44229</c:v>
                      </c:pt>
                      <c:pt idx="276">
                        <c:v>44230</c:v>
                      </c:pt>
                      <c:pt idx="277">
                        <c:v>44231</c:v>
                      </c:pt>
                      <c:pt idx="278">
                        <c:v>44232</c:v>
                      </c:pt>
                      <c:pt idx="279">
                        <c:v>44235</c:v>
                      </c:pt>
                      <c:pt idx="280">
                        <c:v>44236</c:v>
                      </c:pt>
                      <c:pt idx="281">
                        <c:v>44237</c:v>
                      </c:pt>
                      <c:pt idx="282">
                        <c:v>44238</c:v>
                      </c:pt>
                      <c:pt idx="283">
                        <c:v>44239</c:v>
                      </c:pt>
                      <c:pt idx="284">
                        <c:v>44242</c:v>
                      </c:pt>
                      <c:pt idx="285">
                        <c:v>44243</c:v>
                      </c:pt>
                      <c:pt idx="286">
                        <c:v>44244</c:v>
                      </c:pt>
                      <c:pt idx="287">
                        <c:v>44245</c:v>
                      </c:pt>
                      <c:pt idx="288">
                        <c:v>44246</c:v>
                      </c:pt>
                      <c:pt idx="289">
                        <c:v>44249</c:v>
                      </c:pt>
                      <c:pt idx="290">
                        <c:v>44250</c:v>
                      </c:pt>
                      <c:pt idx="291">
                        <c:v>44251</c:v>
                      </c:pt>
                      <c:pt idx="292">
                        <c:v>44252</c:v>
                      </c:pt>
                      <c:pt idx="293">
                        <c:v>44253</c:v>
                      </c:pt>
                      <c:pt idx="294">
                        <c:v>44256</c:v>
                      </c:pt>
                      <c:pt idx="295">
                        <c:v>44257</c:v>
                      </c:pt>
                      <c:pt idx="296">
                        <c:v>44258</c:v>
                      </c:pt>
                      <c:pt idx="297">
                        <c:v>44259</c:v>
                      </c:pt>
                      <c:pt idx="298">
                        <c:v>44260</c:v>
                      </c:pt>
                      <c:pt idx="299">
                        <c:v>44263</c:v>
                      </c:pt>
                      <c:pt idx="300">
                        <c:v>44264</c:v>
                      </c:pt>
                      <c:pt idx="301">
                        <c:v>44265</c:v>
                      </c:pt>
                      <c:pt idx="302">
                        <c:v>44266</c:v>
                      </c:pt>
                      <c:pt idx="303">
                        <c:v>44267</c:v>
                      </c:pt>
                      <c:pt idx="304">
                        <c:v>44270</c:v>
                      </c:pt>
                      <c:pt idx="305">
                        <c:v>44271</c:v>
                      </c:pt>
                      <c:pt idx="306">
                        <c:v>44272</c:v>
                      </c:pt>
                      <c:pt idx="307">
                        <c:v>44273</c:v>
                      </c:pt>
                      <c:pt idx="308">
                        <c:v>44274</c:v>
                      </c:pt>
                      <c:pt idx="309">
                        <c:v>44277</c:v>
                      </c:pt>
                      <c:pt idx="310">
                        <c:v>44278</c:v>
                      </c:pt>
                      <c:pt idx="311">
                        <c:v>44279</c:v>
                      </c:pt>
                      <c:pt idx="312">
                        <c:v>44280</c:v>
                      </c:pt>
                      <c:pt idx="313">
                        <c:v>44281</c:v>
                      </c:pt>
                      <c:pt idx="314">
                        <c:v>44284</c:v>
                      </c:pt>
                      <c:pt idx="315">
                        <c:v>44285</c:v>
                      </c:pt>
                      <c:pt idx="316">
                        <c:v>44286</c:v>
                      </c:pt>
                      <c:pt idx="317">
                        <c:v>44287</c:v>
                      </c:pt>
                      <c:pt idx="318">
                        <c:v>44292</c:v>
                      </c:pt>
                      <c:pt idx="319">
                        <c:v>44293</c:v>
                      </c:pt>
                      <c:pt idx="320">
                        <c:v>44294</c:v>
                      </c:pt>
                      <c:pt idx="321">
                        <c:v>44295</c:v>
                      </c:pt>
                      <c:pt idx="322">
                        <c:v>44298</c:v>
                      </c:pt>
                      <c:pt idx="323">
                        <c:v>44299</c:v>
                      </c:pt>
                      <c:pt idx="324">
                        <c:v>44300</c:v>
                      </c:pt>
                      <c:pt idx="325">
                        <c:v>44301</c:v>
                      </c:pt>
                      <c:pt idx="326">
                        <c:v>44302</c:v>
                      </c:pt>
                      <c:pt idx="327">
                        <c:v>44305</c:v>
                      </c:pt>
                      <c:pt idx="328">
                        <c:v>44306</c:v>
                      </c:pt>
                      <c:pt idx="329">
                        <c:v>44307</c:v>
                      </c:pt>
                      <c:pt idx="330">
                        <c:v>44308</c:v>
                      </c:pt>
                      <c:pt idx="331">
                        <c:v>44309</c:v>
                      </c:pt>
                      <c:pt idx="332">
                        <c:v>44312</c:v>
                      </c:pt>
                      <c:pt idx="333">
                        <c:v>44313</c:v>
                      </c:pt>
                      <c:pt idx="334">
                        <c:v>44314</c:v>
                      </c:pt>
                      <c:pt idx="335">
                        <c:v>44315</c:v>
                      </c:pt>
                      <c:pt idx="336">
                        <c:v>44316</c:v>
                      </c:pt>
                      <c:pt idx="337">
                        <c:v>44320</c:v>
                      </c:pt>
                      <c:pt idx="338">
                        <c:v>44321</c:v>
                      </c:pt>
                      <c:pt idx="339">
                        <c:v>44322</c:v>
                      </c:pt>
                      <c:pt idx="340">
                        <c:v>44323</c:v>
                      </c:pt>
                      <c:pt idx="341">
                        <c:v>44326</c:v>
                      </c:pt>
                      <c:pt idx="342">
                        <c:v>44327</c:v>
                      </c:pt>
                      <c:pt idx="343">
                        <c:v>44328</c:v>
                      </c:pt>
                      <c:pt idx="344">
                        <c:v>44329</c:v>
                      </c:pt>
                      <c:pt idx="345">
                        <c:v>44330</c:v>
                      </c:pt>
                      <c:pt idx="346">
                        <c:v>44333</c:v>
                      </c:pt>
                      <c:pt idx="347">
                        <c:v>44334</c:v>
                      </c:pt>
                      <c:pt idx="348">
                        <c:v>44335</c:v>
                      </c:pt>
                      <c:pt idx="349">
                        <c:v>44336</c:v>
                      </c:pt>
                      <c:pt idx="350">
                        <c:v>44337</c:v>
                      </c:pt>
                      <c:pt idx="351">
                        <c:v>44340</c:v>
                      </c:pt>
                      <c:pt idx="352">
                        <c:v>44341</c:v>
                      </c:pt>
                      <c:pt idx="353">
                        <c:v>44342</c:v>
                      </c:pt>
                      <c:pt idx="354">
                        <c:v>44343</c:v>
                      </c:pt>
                      <c:pt idx="355">
                        <c:v>44344</c:v>
                      </c:pt>
                      <c:pt idx="356">
                        <c:v>44348</c:v>
                      </c:pt>
                      <c:pt idx="357">
                        <c:v>44349</c:v>
                      </c:pt>
                      <c:pt idx="358">
                        <c:v>44350</c:v>
                      </c:pt>
                      <c:pt idx="359">
                        <c:v>44351</c:v>
                      </c:pt>
                      <c:pt idx="360">
                        <c:v>44354</c:v>
                      </c:pt>
                      <c:pt idx="361">
                        <c:v>44355</c:v>
                      </c:pt>
                      <c:pt idx="362">
                        <c:v>44356</c:v>
                      </c:pt>
                      <c:pt idx="363">
                        <c:v>44357</c:v>
                      </c:pt>
                      <c:pt idx="364">
                        <c:v>44358</c:v>
                      </c:pt>
                      <c:pt idx="365">
                        <c:v>44361</c:v>
                      </c:pt>
                      <c:pt idx="366">
                        <c:v>44362</c:v>
                      </c:pt>
                      <c:pt idx="367">
                        <c:v>44363</c:v>
                      </c:pt>
                      <c:pt idx="368">
                        <c:v>44364</c:v>
                      </c:pt>
                      <c:pt idx="369">
                        <c:v>44365</c:v>
                      </c:pt>
                      <c:pt idx="370">
                        <c:v>44368</c:v>
                      </c:pt>
                      <c:pt idx="371">
                        <c:v>44369</c:v>
                      </c:pt>
                      <c:pt idx="372">
                        <c:v>44370</c:v>
                      </c:pt>
                      <c:pt idx="373">
                        <c:v>44371</c:v>
                      </c:pt>
                      <c:pt idx="374">
                        <c:v>44372</c:v>
                      </c:pt>
                      <c:pt idx="375">
                        <c:v>44375</c:v>
                      </c:pt>
                      <c:pt idx="376">
                        <c:v>44376</c:v>
                      </c:pt>
                      <c:pt idx="377">
                        <c:v>44377</c:v>
                      </c:pt>
                      <c:pt idx="378">
                        <c:v>44378</c:v>
                      </c:pt>
                      <c:pt idx="379">
                        <c:v>44379</c:v>
                      </c:pt>
                      <c:pt idx="380">
                        <c:v>44382</c:v>
                      </c:pt>
                      <c:pt idx="381">
                        <c:v>44383</c:v>
                      </c:pt>
                      <c:pt idx="382">
                        <c:v>44384</c:v>
                      </c:pt>
                      <c:pt idx="383">
                        <c:v>44385</c:v>
                      </c:pt>
                      <c:pt idx="384">
                        <c:v>44386</c:v>
                      </c:pt>
                      <c:pt idx="385">
                        <c:v>44389</c:v>
                      </c:pt>
                      <c:pt idx="386">
                        <c:v>44390</c:v>
                      </c:pt>
                      <c:pt idx="387">
                        <c:v>44391</c:v>
                      </c:pt>
                      <c:pt idx="388">
                        <c:v>44392</c:v>
                      </c:pt>
                      <c:pt idx="389">
                        <c:v>44393</c:v>
                      </c:pt>
                      <c:pt idx="390">
                        <c:v>44396</c:v>
                      </c:pt>
                      <c:pt idx="391">
                        <c:v>44397</c:v>
                      </c:pt>
                      <c:pt idx="392">
                        <c:v>44398</c:v>
                      </c:pt>
                      <c:pt idx="393">
                        <c:v>44399</c:v>
                      </c:pt>
                      <c:pt idx="394">
                        <c:v>44400</c:v>
                      </c:pt>
                      <c:pt idx="395">
                        <c:v>44403</c:v>
                      </c:pt>
                      <c:pt idx="396">
                        <c:v>44404</c:v>
                      </c:pt>
                      <c:pt idx="397">
                        <c:v>44405</c:v>
                      </c:pt>
                      <c:pt idx="398">
                        <c:v>44406</c:v>
                      </c:pt>
                      <c:pt idx="399">
                        <c:v>44407</c:v>
                      </c:pt>
                      <c:pt idx="400">
                        <c:v>44410</c:v>
                      </c:pt>
                      <c:pt idx="401">
                        <c:v>44411</c:v>
                      </c:pt>
                      <c:pt idx="402">
                        <c:v>44412</c:v>
                      </c:pt>
                      <c:pt idx="403">
                        <c:v>44413</c:v>
                      </c:pt>
                      <c:pt idx="404">
                        <c:v>44414</c:v>
                      </c:pt>
                      <c:pt idx="405">
                        <c:v>44417</c:v>
                      </c:pt>
                      <c:pt idx="406">
                        <c:v>44418</c:v>
                      </c:pt>
                      <c:pt idx="407">
                        <c:v>44419</c:v>
                      </c:pt>
                      <c:pt idx="408">
                        <c:v>44420</c:v>
                      </c:pt>
                      <c:pt idx="409">
                        <c:v>44421</c:v>
                      </c:pt>
                      <c:pt idx="410">
                        <c:v>44424</c:v>
                      </c:pt>
                      <c:pt idx="411">
                        <c:v>44425</c:v>
                      </c:pt>
                      <c:pt idx="412">
                        <c:v>44426</c:v>
                      </c:pt>
                      <c:pt idx="413">
                        <c:v>44427</c:v>
                      </c:pt>
                      <c:pt idx="414">
                        <c:v>44428</c:v>
                      </c:pt>
                      <c:pt idx="415">
                        <c:v>44431</c:v>
                      </c:pt>
                      <c:pt idx="416">
                        <c:v>44432</c:v>
                      </c:pt>
                      <c:pt idx="417">
                        <c:v>44433</c:v>
                      </c:pt>
                      <c:pt idx="418">
                        <c:v>44434</c:v>
                      </c:pt>
                      <c:pt idx="419">
                        <c:v>44435</c:v>
                      </c:pt>
                      <c:pt idx="420">
                        <c:v>44439</c:v>
                      </c:pt>
                      <c:pt idx="421">
                        <c:v>44440</c:v>
                      </c:pt>
                      <c:pt idx="422">
                        <c:v>44441</c:v>
                      </c:pt>
                      <c:pt idx="423">
                        <c:v>44442</c:v>
                      </c:pt>
                      <c:pt idx="424">
                        <c:v>44445</c:v>
                      </c:pt>
                      <c:pt idx="425">
                        <c:v>44446</c:v>
                      </c:pt>
                      <c:pt idx="426">
                        <c:v>44447</c:v>
                      </c:pt>
                      <c:pt idx="427">
                        <c:v>44448</c:v>
                      </c:pt>
                      <c:pt idx="428">
                        <c:v>44449</c:v>
                      </c:pt>
                      <c:pt idx="429">
                        <c:v>44452</c:v>
                      </c:pt>
                      <c:pt idx="430">
                        <c:v>44453</c:v>
                      </c:pt>
                      <c:pt idx="431">
                        <c:v>44454</c:v>
                      </c:pt>
                      <c:pt idx="432">
                        <c:v>44455</c:v>
                      </c:pt>
                      <c:pt idx="433">
                        <c:v>44456</c:v>
                      </c:pt>
                      <c:pt idx="434">
                        <c:v>44459</c:v>
                      </c:pt>
                      <c:pt idx="435">
                        <c:v>44460</c:v>
                      </c:pt>
                      <c:pt idx="436">
                        <c:v>44461</c:v>
                      </c:pt>
                      <c:pt idx="437">
                        <c:v>44462</c:v>
                      </c:pt>
                      <c:pt idx="438">
                        <c:v>44463</c:v>
                      </c:pt>
                      <c:pt idx="439">
                        <c:v>44466</c:v>
                      </c:pt>
                      <c:pt idx="440">
                        <c:v>44467</c:v>
                      </c:pt>
                      <c:pt idx="441">
                        <c:v>44468</c:v>
                      </c:pt>
                      <c:pt idx="442">
                        <c:v>44469</c:v>
                      </c:pt>
                      <c:pt idx="443">
                        <c:v>44470</c:v>
                      </c:pt>
                      <c:pt idx="444">
                        <c:v>44473</c:v>
                      </c:pt>
                      <c:pt idx="445">
                        <c:v>44474</c:v>
                      </c:pt>
                      <c:pt idx="446">
                        <c:v>44475</c:v>
                      </c:pt>
                      <c:pt idx="447">
                        <c:v>44476</c:v>
                      </c:pt>
                      <c:pt idx="448">
                        <c:v>44477</c:v>
                      </c:pt>
                      <c:pt idx="449">
                        <c:v>44480</c:v>
                      </c:pt>
                      <c:pt idx="450">
                        <c:v>44481</c:v>
                      </c:pt>
                      <c:pt idx="451">
                        <c:v>44482</c:v>
                      </c:pt>
                      <c:pt idx="452">
                        <c:v>44483</c:v>
                      </c:pt>
                      <c:pt idx="453">
                        <c:v>44484</c:v>
                      </c:pt>
                      <c:pt idx="454">
                        <c:v>44487</c:v>
                      </c:pt>
                      <c:pt idx="455">
                        <c:v>44488</c:v>
                      </c:pt>
                      <c:pt idx="456">
                        <c:v>44489</c:v>
                      </c:pt>
                      <c:pt idx="457">
                        <c:v>44490</c:v>
                      </c:pt>
                      <c:pt idx="458">
                        <c:v>44491</c:v>
                      </c:pt>
                      <c:pt idx="459">
                        <c:v>44494</c:v>
                      </c:pt>
                      <c:pt idx="460">
                        <c:v>44495</c:v>
                      </c:pt>
                      <c:pt idx="461">
                        <c:v>44496</c:v>
                      </c:pt>
                      <c:pt idx="462">
                        <c:v>44497</c:v>
                      </c:pt>
                      <c:pt idx="463">
                        <c:v>44498</c:v>
                      </c:pt>
                      <c:pt idx="464">
                        <c:v>44501</c:v>
                      </c:pt>
                      <c:pt idx="465">
                        <c:v>44502</c:v>
                      </c:pt>
                      <c:pt idx="466">
                        <c:v>44503</c:v>
                      </c:pt>
                      <c:pt idx="467">
                        <c:v>44504</c:v>
                      </c:pt>
                      <c:pt idx="468">
                        <c:v>44505</c:v>
                      </c:pt>
                      <c:pt idx="469">
                        <c:v>44508</c:v>
                      </c:pt>
                      <c:pt idx="470">
                        <c:v>44509</c:v>
                      </c:pt>
                      <c:pt idx="471">
                        <c:v>44510</c:v>
                      </c:pt>
                      <c:pt idx="472">
                        <c:v>44511</c:v>
                      </c:pt>
                      <c:pt idx="473">
                        <c:v>44512</c:v>
                      </c:pt>
                      <c:pt idx="474">
                        <c:v>44515</c:v>
                      </c:pt>
                      <c:pt idx="475">
                        <c:v>44516</c:v>
                      </c:pt>
                      <c:pt idx="476">
                        <c:v>44517</c:v>
                      </c:pt>
                      <c:pt idx="477">
                        <c:v>44518</c:v>
                      </c:pt>
                      <c:pt idx="478">
                        <c:v>44519</c:v>
                      </c:pt>
                      <c:pt idx="479">
                        <c:v>44522</c:v>
                      </c:pt>
                      <c:pt idx="480">
                        <c:v>44523</c:v>
                      </c:pt>
                      <c:pt idx="481">
                        <c:v>44524</c:v>
                      </c:pt>
                      <c:pt idx="482">
                        <c:v>44525</c:v>
                      </c:pt>
                      <c:pt idx="483">
                        <c:v>44526</c:v>
                      </c:pt>
                      <c:pt idx="484">
                        <c:v>44529</c:v>
                      </c:pt>
                      <c:pt idx="485">
                        <c:v>44530</c:v>
                      </c:pt>
                      <c:pt idx="486">
                        <c:v>44531</c:v>
                      </c:pt>
                      <c:pt idx="487">
                        <c:v>44532</c:v>
                      </c:pt>
                      <c:pt idx="488">
                        <c:v>44533</c:v>
                      </c:pt>
                      <c:pt idx="489">
                        <c:v>44536</c:v>
                      </c:pt>
                      <c:pt idx="490">
                        <c:v>44537</c:v>
                      </c:pt>
                      <c:pt idx="491">
                        <c:v>44538</c:v>
                      </c:pt>
                      <c:pt idx="492">
                        <c:v>44539</c:v>
                      </c:pt>
                      <c:pt idx="493">
                        <c:v>44540</c:v>
                      </c:pt>
                      <c:pt idx="494">
                        <c:v>44543</c:v>
                      </c:pt>
                      <c:pt idx="495">
                        <c:v>44544</c:v>
                      </c:pt>
                      <c:pt idx="496">
                        <c:v>44545</c:v>
                      </c:pt>
                      <c:pt idx="497">
                        <c:v>44546</c:v>
                      </c:pt>
                      <c:pt idx="498">
                        <c:v>44547</c:v>
                      </c:pt>
                      <c:pt idx="499">
                        <c:v>44550</c:v>
                      </c:pt>
                      <c:pt idx="500">
                        <c:v>44551</c:v>
                      </c:pt>
                      <c:pt idx="501">
                        <c:v>44552</c:v>
                      </c:pt>
                      <c:pt idx="502">
                        <c:v>44553</c:v>
                      </c:pt>
                      <c:pt idx="503">
                        <c:v>44554</c:v>
                      </c:pt>
                      <c:pt idx="504">
                        <c:v>44559</c:v>
                      </c:pt>
                      <c:pt idx="505">
                        <c:v>44560</c:v>
                      </c:pt>
                      <c:pt idx="506">
                        <c:v>44561</c:v>
                      </c:pt>
                      <c:pt idx="507">
                        <c:v>44565</c:v>
                      </c:pt>
                      <c:pt idx="508">
                        <c:v>44566</c:v>
                      </c:pt>
                      <c:pt idx="509">
                        <c:v>44567</c:v>
                      </c:pt>
                      <c:pt idx="510">
                        <c:v>44568</c:v>
                      </c:pt>
                      <c:pt idx="511">
                        <c:v>44571</c:v>
                      </c:pt>
                      <c:pt idx="512">
                        <c:v>44572</c:v>
                      </c:pt>
                      <c:pt idx="513">
                        <c:v>44573</c:v>
                      </c:pt>
                      <c:pt idx="514">
                        <c:v>44574</c:v>
                      </c:pt>
                      <c:pt idx="515">
                        <c:v>44575</c:v>
                      </c:pt>
                      <c:pt idx="516">
                        <c:v>44578</c:v>
                      </c:pt>
                      <c:pt idx="517">
                        <c:v>44579</c:v>
                      </c:pt>
                      <c:pt idx="518">
                        <c:v>44580</c:v>
                      </c:pt>
                      <c:pt idx="519">
                        <c:v>44581</c:v>
                      </c:pt>
                      <c:pt idx="520">
                        <c:v>44582</c:v>
                      </c:pt>
                      <c:pt idx="521">
                        <c:v>44585</c:v>
                      </c:pt>
                      <c:pt idx="522">
                        <c:v>44586</c:v>
                      </c:pt>
                      <c:pt idx="523">
                        <c:v>44587</c:v>
                      </c:pt>
                      <c:pt idx="524">
                        <c:v>44588</c:v>
                      </c:pt>
                      <c:pt idx="525">
                        <c:v>44589</c:v>
                      </c:pt>
                      <c:pt idx="526">
                        <c:v>44592</c:v>
                      </c:pt>
                      <c:pt idx="527">
                        <c:v>44593</c:v>
                      </c:pt>
                      <c:pt idx="528">
                        <c:v>44594</c:v>
                      </c:pt>
                      <c:pt idx="529">
                        <c:v>44595</c:v>
                      </c:pt>
                      <c:pt idx="530">
                        <c:v>44596</c:v>
                      </c:pt>
                      <c:pt idx="531">
                        <c:v>44599</c:v>
                      </c:pt>
                      <c:pt idx="532">
                        <c:v>44600</c:v>
                      </c:pt>
                      <c:pt idx="533">
                        <c:v>44601</c:v>
                      </c:pt>
                      <c:pt idx="534">
                        <c:v>44602</c:v>
                      </c:pt>
                      <c:pt idx="535">
                        <c:v>44603</c:v>
                      </c:pt>
                      <c:pt idx="536">
                        <c:v>44606</c:v>
                      </c:pt>
                      <c:pt idx="537">
                        <c:v>44607</c:v>
                      </c:pt>
                      <c:pt idx="538">
                        <c:v>44608</c:v>
                      </c:pt>
                      <c:pt idx="539">
                        <c:v>44609</c:v>
                      </c:pt>
                      <c:pt idx="540">
                        <c:v>44610</c:v>
                      </c:pt>
                      <c:pt idx="541">
                        <c:v>44613</c:v>
                      </c:pt>
                      <c:pt idx="542">
                        <c:v>44614</c:v>
                      </c:pt>
                      <c:pt idx="543">
                        <c:v>44615</c:v>
                      </c:pt>
                      <c:pt idx="544">
                        <c:v>44616</c:v>
                      </c:pt>
                      <c:pt idx="545">
                        <c:v>44617</c:v>
                      </c:pt>
                      <c:pt idx="546">
                        <c:v>44620</c:v>
                      </c:pt>
                      <c:pt idx="547">
                        <c:v>44621</c:v>
                      </c:pt>
                      <c:pt idx="548">
                        <c:v>44622</c:v>
                      </c:pt>
                      <c:pt idx="549">
                        <c:v>44623</c:v>
                      </c:pt>
                      <c:pt idx="550">
                        <c:v>44624</c:v>
                      </c:pt>
                      <c:pt idx="551">
                        <c:v>44627</c:v>
                      </c:pt>
                      <c:pt idx="552">
                        <c:v>44628</c:v>
                      </c:pt>
                      <c:pt idx="553">
                        <c:v>44629</c:v>
                      </c:pt>
                      <c:pt idx="554">
                        <c:v>44630</c:v>
                      </c:pt>
                      <c:pt idx="555">
                        <c:v>44631</c:v>
                      </c:pt>
                      <c:pt idx="556">
                        <c:v>44634</c:v>
                      </c:pt>
                      <c:pt idx="557">
                        <c:v>44635</c:v>
                      </c:pt>
                      <c:pt idx="558">
                        <c:v>44636</c:v>
                      </c:pt>
                      <c:pt idx="559">
                        <c:v>44637</c:v>
                      </c:pt>
                      <c:pt idx="560">
                        <c:v>44638</c:v>
                      </c:pt>
                      <c:pt idx="561">
                        <c:v>44641</c:v>
                      </c:pt>
                      <c:pt idx="562">
                        <c:v>44642</c:v>
                      </c:pt>
                      <c:pt idx="563">
                        <c:v>44643</c:v>
                      </c:pt>
                      <c:pt idx="564">
                        <c:v>44644</c:v>
                      </c:pt>
                      <c:pt idx="565">
                        <c:v>44645</c:v>
                      </c:pt>
                      <c:pt idx="566">
                        <c:v>44648</c:v>
                      </c:pt>
                      <c:pt idx="567">
                        <c:v>44649</c:v>
                      </c:pt>
                      <c:pt idx="568">
                        <c:v>44650</c:v>
                      </c:pt>
                      <c:pt idx="569">
                        <c:v>44651</c:v>
                      </c:pt>
                      <c:pt idx="570">
                        <c:v>44652</c:v>
                      </c:pt>
                      <c:pt idx="571">
                        <c:v>44655</c:v>
                      </c:pt>
                      <c:pt idx="572">
                        <c:v>44656</c:v>
                      </c:pt>
                      <c:pt idx="573">
                        <c:v>44657</c:v>
                      </c:pt>
                      <c:pt idx="574">
                        <c:v>44658</c:v>
                      </c:pt>
                      <c:pt idx="575">
                        <c:v>44659</c:v>
                      </c:pt>
                      <c:pt idx="576">
                        <c:v>44662</c:v>
                      </c:pt>
                      <c:pt idx="577">
                        <c:v>44663</c:v>
                      </c:pt>
                      <c:pt idx="578">
                        <c:v>44664</c:v>
                      </c:pt>
                      <c:pt idx="579">
                        <c:v>44665</c:v>
                      </c:pt>
                      <c:pt idx="580">
                        <c:v>44670</c:v>
                      </c:pt>
                      <c:pt idx="581">
                        <c:v>44671</c:v>
                      </c:pt>
                      <c:pt idx="582">
                        <c:v>44672</c:v>
                      </c:pt>
                      <c:pt idx="583">
                        <c:v>44673</c:v>
                      </c:pt>
                      <c:pt idx="584">
                        <c:v>44676</c:v>
                      </c:pt>
                      <c:pt idx="585">
                        <c:v>44677</c:v>
                      </c:pt>
                      <c:pt idx="586">
                        <c:v>44678</c:v>
                      </c:pt>
                      <c:pt idx="587">
                        <c:v>44679</c:v>
                      </c:pt>
                      <c:pt idx="588">
                        <c:v>44680</c:v>
                      </c:pt>
                      <c:pt idx="589">
                        <c:v>44684</c:v>
                      </c:pt>
                      <c:pt idx="590">
                        <c:v>44685</c:v>
                      </c:pt>
                      <c:pt idx="591">
                        <c:v>44686</c:v>
                      </c:pt>
                      <c:pt idx="592">
                        <c:v>44687</c:v>
                      </c:pt>
                      <c:pt idx="593">
                        <c:v>44690</c:v>
                      </c:pt>
                      <c:pt idx="594">
                        <c:v>44691</c:v>
                      </c:pt>
                      <c:pt idx="595">
                        <c:v>44692</c:v>
                      </c:pt>
                      <c:pt idx="596">
                        <c:v>44693</c:v>
                      </c:pt>
                      <c:pt idx="597">
                        <c:v>44694</c:v>
                      </c:pt>
                      <c:pt idx="598">
                        <c:v>44697</c:v>
                      </c:pt>
                      <c:pt idx="599">
                        <c:v>44698</c:v>
                      </c:pt>
                      <c:pt idx="600">
                        <c:v>44699</c:v>
                      </c:pt>
                      <c:pt idx="601">
                        <c:v>44700</c:v>
                      </c:pt>
                      <c:pt idx="602">
                        <c:v>44701</c:v>
                      </c:pt>
                      <c:pt idx="603">
                        <c:v>44704</c:v>
                      </c:pt>
                      <c:pt idx="604">
                        <c:v>44705</c:v>
                      </c:pt>
                      <c:pt idx="605">
                        <c:v>44706</c:v>
                      </c:pt>
                      <c:pt idx="606">
                        <c:v>44707</c:v>
                      </c:pt>
                      <c:pt idx="607">
                        <c:v>44708</c:v>
                      </c:pt>
                      <c:pt idx="608">
                        <c:v>44711</c:v>
                      </c:pt>
                      <c:pt idx="609">
                        <c:v>44712</c:v>
                      </c:pt>
                      <c:pt idx="610">
                        <c:v>44713</c:v>
                      </c:pt>
                      <c:pt idx="611">
                        <c:v>44718</c:v>
                      </c:pt>
                      <c:pt idx="612">
                        <c:v>44719</c:v>
                      </c:pt>
                      <c:pt idx="613">
                        <c:v>44720</c:v>
                      </c:pt>
                      <c:pt idx="614">
                        <c:v>44721</c:v>
                      </c:pt>
                      <c:pt idx="615">
                        <c:v>44722</c:v>
                      </c:pt>
                      <c:pt idx="616">
                        <c:v>44725</c:v>
                      </c:pt>
                      <c:pt idx="617">
                        <c:v>44726</c:v>
                      </c:pt>
                      <c:pt idx="618">
                        <c:v>44727</c:v>
                      </c:pt>
                      <c:pt idx="619">
                        <c:v>44728</c:v>
                      </c:pt>
                      <c:pt idx="620">
                        <c:v>44729</c:v>
                      </c:pt>
                      <c:pt idx="621">
                        <c:v>44732</c:v>
                      </c:pt>
                      <c:pt idx="622">
                        <c:v>44733</c:v>
                      </c:pt>
                      <c:pt idx="623">
                        <c:v>44734</c:v>
                      </c:pt>
                      <c:pt idx="624">
                        <c:v>44735</c:v>
                      </c:pt>
                      <c:pt idx="625">
                        <c:v>44736</c:v>
                      </c:pt>
                      <c:pt idx="626">
                        <c:v>44739</c:v>
                      </c:pt>
                      <c:pt idx="627">
                        <c:v>44740</c:v>
                      </c:pt>
                      <c:pt idx="628">
                        <c:v>44741</c:v>
                      </c:pt>
                      <c:pt idx="629">
                        <c:v>44742</c:v>
                      </c:pt>
                      <c:pt idx="630">
                        <c:v>44743</c:v>
                      </c:pt>
                      <c:pt idx="631">
                        <c:v>44746</c:v>
                      </c:pt>
                      <c:pt idx="632">
                        <c:v>44747</c:v>
                      </c:pt>
                      <c:pt idx="633">
                        <c:v>44748</c:v>
                      </c:pt>
                      <c:pt idx="634">
                        <c:v>44749</c:v>
                      </c:pt>
                      <c:pt idx="635">
                        <c:v>44750</c:v>
                      </c:pt>
                      <c:pt idx="636">
                        <c:v>44753</c:v>
                      </c:pt>
                      <c:pt idx="637">
                        <c:v>44754</c:v>
                      </c:pt>
                      <c:pt idx="638">
                        <c:v>44755</c:v>
                      </c:pt>
                      <c:pt idx="639">
                        <c:v>44756</c:v>
                      </c:pt>
                      <c:pt idx="640">
                        <c:v>44757</c:v>
                      </c:pt>
                      <c:pt idx="641">
                        <c:v>44760</c:v>
                      </c:pt>
                      <c:pt idx="642">
                        <c:v>44761</c:v>
                      </c:pt>
                      <c:pt idx="643">
                        <c:v>44762</c:v>
                      </c:pt>
                      <c:pt idx="644">
                        <c:v>44763</c:v>
                      </c:pt>
                      <c:pt idx="645">
                        <c:v>44764</c:v>
                      </c:pt>
                      <c:pt idx="646">
                        <c:v>44767</c:v>
                      </c:pt>
                      <c:pt idx="647">
                        <c:v>44768</c:v>
                      </c:pt>
                      <c:pt idx="648">
                        <c:v>44769</c:v>
                      </c:pt>
                      <c:pt idx="649">
                        <c:v>44770</c:v>
                      </c:pt>
                      <c:pt idx="650">
                        <c:v>44771</c:v>
                      </c:pt>
                      <c:pt idx="651">
                        <c:v>44774</c:v>
                      </c:pt>
                      <c:pt idx="652">
                        <c:v>44775</c:v>
                      </c:pt>
                      <c:pt idx="653">
                        <c:v>44776</c:v>
                      </c:pt>
                      <c:pt idx="654">
                        <c:v>44777</c:v>
                      </c:pt>
                      <c:pt idx="655">
                        <c:v>44778</c:v>
                      </c:pt>
                      <c:pt idx="656">
                        <c:v>44781</c:v>
                      </c:pt>
                      <c:pt idx="657">
                        <c:v>44782</c:v>
                      </c:pt>
                      <c:pt idx="658">
                        <c:v>44783</c:v>
                      </c:pt>
                      <c:pt idx="659">
                        <c:v>44784</c:v>
                      </c:pt>
                      <c:pt idx="660">
                        <c:v>44785</c:v>
                      </c:pt>
                      <c:pt idx="661">
                        <c:v>44788</c:v>
                      </c:pt>
                      <c:pt idx="662">
                        <c:v>44789</c:v>
                      </c:pt>
                      <c:pt idx="663">
                        <c:v>44790</c:v>
                      </c:pt>
                      <c:pt idx="664">
                        <c:v>44791</c:v>
                      </c:pt>
                      <c:pt idx="665">
                        <c:v>44792</c:v>
                      </c:pt>
                      <c:pt idx="666">
                        <c:v>44795</c:v>
                      </c:pt>
                      <c:pt idx="667">
                        <c:v>44796</c:v>
                      </c:pt>
                      <c:pt idx="668">
                        <c:v>44797</c:v>
                      </c:pt>
                      <c:pt idx="669">
                        <c:v>44798</c:v>
                      </c:pt>
                      <c:pt idx="670">
                        <c:v>44799</c:v>
                      </c:pt>
                      <c:pt idx="671">
                        <c:v>44803</c:v>
                      </c:pt>
                      <c:pt idx="672">
                        <c:v>44804</c:v>
                      </c:pt>
                      <c:pt idx="673">
                        <c:v>44805</c:v>
                      </c:pt>
                      <c:pt idx="674">
                        <c:v>44806</c:v>
                      </c:pt>
                      <c:pt idx="675">
                        <c:v>44809</c:v>
                      </c:pt>
                      <c:pt idx="676">
                        <c:v>44810</c:v>
                      </c:pt>
                      <c:pt idx="677">
                        <c:v>44811</c:v>
                      </c:pt>
                      <c:pt idx="678">
                        <c:v>44812</c:v>
                      </c:pt>
                      <c:pt idx="679">
                        <c:v>44813</c:v>
                      </c:pt>
                      <c:pt idx="680">
                        <c:v>44816</c:v>
                      </c:pt>
                      <c:pt idx="681">
                        <c:v>44817</c:v>
                      </c:pt>
                      <c:pt idx="682">
                        <c:v>44818</c:v>
                      </c:pt>
                      <c:pt idx="683">
                        <c:v>44819</c:v>
                      </c:pt>
                      <c:pt idx="684">
                        <c:v>44820</c:v>
                      </c:pt>
                      <c:pt idx="685">
                        <c:v>44824</c:v>
                      </c:pt>
                      <c:pt idx="686">
                        <c:v>44825</c:v>
                      </c:pt>
                      <c:pt idx="687">
                        <c:v>44826</c:v>
                      </c:pt>
                      <c:pt idx="688">
                        <c:v>44827</c:v>
                      </c:pt>
                      <c:pt idx="689">
                        <c:v>44830</c:v>
                      </c:pt>
                      <c:pt idx="690">
                        <c:v>44831</c:v>
                      </c:pt>
                      <c:pt idx="691">
                        <c:v>44832</c:v>
                      </c:pt>
                      <c:pt idx="692">
                        <c:v>44833</c:v>
                      </c:pt>
                      <c:pt idx="693">
                        <c:v>44834</c:v>
                      </c:pt>
                      <c:pt idx="694">
                        <c:v>44837</c:v>
                      </c:pt>
                      <c:pt idx="695">
                        <c:v>44838</c:v>
                      </c:pt>
                      <c:pt idx="696">
                        <c:v>44839</c:v>
                      </c:pt>
                      <c:pt idx="697">
                        <c:v>44840</c:v>
                      </c:pt>
                      <c:pt idx="698">
                        <c:v>44841</c:v>
                      </c:pt>
                      <c:pt idx="699">
                        <c:v>44844</c:v>
                      </c:pt>
                      <c:pt idx="700">
                        <c:v>44845</c:v>
                      </c:pt>
                      <c:pt idx="701">
                        <c:v>44846</c:v>
                      </c:pt>
                      <c:pt idx="702">
                        <c:v>44847</c:v>
                      </c:pt>
                      <c:pt idx="703">
                        <c:v>44848</c:v>
                      </c:pt>
                      <c:pt idx="704">
                        <c:v>44851</c:v>
                      </c:pt>
                      <c:pt idx="705">
                        <c:v>44852</c:v>
                      </c:pt>
                      <c:pt idx="706">
                        <c:v>44853</c:v>
                      </c:pt>
                      <c:pt idx="707">
                        <c:v>44854</c:v>
                      </c:pt>
                      <c:pt idx="708">
                        <c:v>44855</c:v>
                      </c:pt>
                      <c:pt idx="709">
                        <c:v>44858</c:v>
                      </c:pt>
                      <c:pt idx="710">
                        <c:v>44859</c:v>
                      </c:pt>
                      <c:pt idx="711">
                        <c:v>44860</c:v>
                      </c:pt>
                      <c:pt idx="712">
                        <c:v>44861</c:v>
                      </c:pt>
                      <c:pt idx="713">
                        <c:v>44862</c:v>
                      </c:pt>
                      <c:pt idx="714">
                        <c:v>44865</c:v>
                      </c:pt>
                      <c:pt idx="715">
                        <c:v>44866</c:v>
                      </c:pt>
                      <c:pt idx="716">
                        <c:v>44867</c:v>
                      </c:pt>
                      <c:pt idx="717">
                        <c:v>44868</c:v>
                      </c:pt>
                      <c:pt idx="718">
                        <c:v>44869</c:v>
                      </c:pt>
                      <c:pt idx="719">
                        <c:v>44872</c:v>
                      </c:pt>
                      <c:pt idx="720">
                        <c:v>44873</c:v>
                      </c:pt>
                      <c:pt idx="721">
                        <c:v>44874</c:v>
                      </c:pt>
                      <c:pt idx="722">
                        <c:v>44875</c:v>
                      </c:pt>
                      <c:pt idx="723">
                        <c:v>44876</c:v>
                      </c:pt>
                      <c:pt idx="724">
                        <c:v>44879</c:v>
                      </c:pt>
                      <c:pt idx="725">
                        <c:v>44880</c:v>
                      </c:pt>
                      <c:pt idx="726">
                        <c:v>44881</c:v>
                      </c:pt>
                      <c:pt idx="727">
                        <c:v>44882</c:v>
                      </c:pt>
                      <c:pt idx="728">
                        <c:v>44883</c:v>
                      </c:pt>
                      <c:pt idx="729">
                        <c:v>44886</c:v>
                      </c:pt>
                      <c:pt idx="730">
                        <c:v>44887</c:v>
                      </c:pt>
                      <c:pt idx="731">
                        <c:v>44888</c:v>
                      </c:pt>
                      <c:pt idx="732">
                        <c:v>44889</c:v>
                      </c:pt>
                      <c:pt idx="733">
                        <c:v>44890</c:v>
                      </c:pt>
                      <c:pt idx="734">
                        <c:v>44893</c:v>
                      </c:pt>
                      <c:pt idx="735">
                        <c:v>44894</c:v>
                      </c:pt>
                      <c:pt idx="736">
                        <c:v>44895</c:v>
                      </c:pt>
                      <c:pt idx="737">
                        <c:v>44896</c:v>
                      </c:pt>
                      <c:pt idx="738">
                        <c:v>44897</c:v>
                      </c:pt>
                      <c:pt idx="739">
                        <c:v>44900</c:v>
                      </c:pt>
                      <c:pt idx="740">
                        <c:v>44901</c:v>
                      </c:pt>
                      <c:pt idx="741">
                        <c:v>44902</c:v>
                      </c:pt>
                      <c:pt idx="742">
                        <c:v>44903</c:v>
                      </c:pt>
                      <c:pt idx="743">
                        <c:v>44904</c:v>
                      </c:pt>
                      <c:pt idx="744">
                        <c:v>44907</c:v>
                      </c:pt>
                      <c:pt idx="745">
                        <c:v>44908</c:v>
                      </c:pt>
                      <c:pt idx="746">
                        <c:v>44909</c:v>
                      </c:pt>
                      <c:pt idx="747">
                        <c:v>44910</c:v>
                      </c:pt>
                      <c:pt idx="748">
                        <c:v>44911</c:v>
                      </c:pt>
                      <c:pt idx="749">
                        <c:v>44914</c:v>
                      </c:pt>
                      <c:pt idx="750">
                        <c:v>44915</c:v>
                      </c:pt>
                      <c:pt idx="751">
                        <c:v>44916</c:v>
                      </c:pt>
                      <c:pt idx="752">
                        <c:v>44917</c:v>
                      </c:pt>
                      <c:pt idx="753">
                        <c:v>44918</c:v>
                      </c:pt>
                      <c:pt idx="754">
                        <c:v>44923</c:v>
                      </c:pt>
                      <c:pt idx="755">
                        <c:v>44924</c:v>
                      </c:pt>
                      <c:pt idx="756">
                        <c:v>44925</c:v>
                      </c:pt>
                      <c:pt idx="757">
                        <c:v>44929</c:v>
                      </c:pt>
                      <c:pt idx="758">
                        <c:v>44930</c:v>
                      </c:pt>
                      <c:pt idx="759">
                        <c:v>44931</c:v>
                      </c:pt>
                      <c:pt idx="760">
                        <c:v>44932</c:v>
                      </c:pt>
                      <c:pt idx="761">
                        <c:v>44935</c:v>
                      </c:pt>
                      <c:pt idx="762">
                        <c:v>44936</c:v>
                      </c:pt>
                      <c:pt idx="763">
                        <c:v>44937</c:v>
                      </c:pt>
                      <c:pt idx="764">
                        <c:v>44938</c:v>
                      </c:pt>
                      <c:pt idx="765">
                        <c:v>44939</c:v>
                      </c:pt>
                      <c:pt idx="766">
                        <c:v>44942</c:v>
                      </c:pt>
                      <c:pt idx="767">
                        <c:v>44943</c:v>
                      </c:pt>
                      <c:pt idx="768">
                        <c:v>44944</c:v>
                      </c:pt>
                      <c:pt idx="769">
                        <c:v>44945</c:v>
                      </c:pt>
                      <c:pt idx="770">
                        <c:v>44946</c:v>
                      </c:pt>
                      <c:pt idx="771">
                        <c:v>44949</c:v>
                      </c:pt>
                      <c:pt idx="772">
                        <c:v>44950</c:v>
                      </c:pt>
                      <c:pt idx="773">
                        <c:v>44951</c:v>
                      </c:pt>
                      <c:pt idx="774">
                        <c:v>44952</c:v>
                      </c:pt>
                      <c:pt idx="775">
                        <c:v>44953</c:v>
                      </c:pt>
                      <c:pt idx="776">
                        <c:v>44956</c:v>
                      </c:pt>
                      <c:pt idx="777">
                        <c:v>44957</c:v>
                      </c:pt>
                      <c:pt idx="778">
                        <c:v>44958</c:v>
                      </c:pt>
                      <c:pt idx="779">
                        <c:v>44959</c:v>
                      </c:pt>
                      <c:pt idx="780">
                        <c:v>44960</c:v>
                      </c:pt>
                      <c:pt idx="781">
                        <c:v>44963</c:v>
                      </c:pt>
                      <c:pt idx="782">
                        <c:v>44964</c:v>
                      </c:pt>
                      <c:pt idx="783">
                        <c:v>44965</c:v>
                      </c:pt>
                      <c:pt idx="784">
                        <c:v>44966</c:v>
                      </c:pt>
                      <c:pt idx="785">
                        <c:v>44967</c:v>
                      </c:pt>
                      <c:pt idx="786">
                        <c:v>44970</c:v>
                      </c:pt>
                      <c:pt idx="787">
                        <c:v>44971</c:v>
                      </c:pt>
                      <c:pt idx="788">
                        <c:v>44972</c:v>
                      </c:pt>
                      <c:pt idx="789">
                        <c:v>44973</c:v>
                      </c:pt>
                      <c:pt idx="790">
                        <c:v>44974</c:v>
                      </c:pt>
                      <c:pt idx="791">
                        <c:v>44977</c:v>
                      </c:pt>
                      <c:pt idx="792">
                        <c:v>44978</c:v>
                      </c:pt>
                      <c:pt idx="793">
                        <c:v>44979</c:v>
                      </c:pt>
                      <c:pt idx="794">
                        <c:v>44980</c:v>
                      </c:pt>
                      <c:pt idx="795">
                        <c:v>44981</c:v>
                      </c:pt>
                      <c:pt idx="796">
                        <c:v>44984</c:v>
                      </c:pt>
                      <c:pt idx="797">
                        <c:v>44985</c:v>
                      </c:pt>
                      <c:pt idx="798">
                        <c:v>44986</c:v>
                      </c:pt>
                      <c:pt idx="799">
                        <c:v>44987</c:v>
                      </c:pt>
                      <c:pt idx="800">
                        <c:v>44988</c:v>
                      </c:pt>
                      <c:pt idx="801">
                        <c:v>44991</c:v>
                      </c:pt>
                      <c:pt idx="802">
                        <c:v>44992</c:v>
                      </c:pt>
                      <c:pt idx="803">
                        <c:v>44993</c:v>
                      </c:pt>
                      <c:pt idx="804">
                        <c:v>44994</c:v>
                      </c:pt>
                      <c:pt idx="805">
                        <c:v>44995</c:v>
                      </c:pt>
                      <c:pt idx="806">
                        <c:v>44998</c:v>
                      </c:pt>
                      <c:pt idx="807">
                        <c:v>44999</c:v>
                      </c:pt>
                      <c:pt idx="808">
                        <c:v>45000</c:v>
                      </c:pt>
                      <c:pt idx="809">
                        <c:v>45001</c:v>
                      </c:pt>
                      <c:pt idx="810">
                        <c:v>45002</c:v>
                      </c:pt>
                      <c:pt idx="811">
                        <c:v>45005</c:v>
                      </c:pt>
                      <c:pt idx="812">
                        <c:v>45006</c:v>
                      </c:pt>
                      <c:pt idx="813">
                        <c:v>45007</c:v>
                      </c:pt>
                      <c:pt idx="814">
                        <c:v>45008</c:v>
                      </c:pt>
                      <c:pt idx="815">
                        <c:v>45009</c:v>
                      </c:pt>
                      <c:pt idx="816">
                        <c:v>45012</c:v>
                      </c:pt>
                      <c:pt idx="817">
                        <c:v>45013</c:v>
                      </c:pt>
                      <c:pt idx="818">
                        <c:v>45014</c:v>
                      </c:pt>
                      <c:pt idx="819">
                        <c:v>45015</c:v>
                      </c:pt>
                      <c:pt idx="820">
                        <c:v>45016</c:v>
                      </c:pt>
                      <c:pt idx="821">
                        <c:v>45019</c:v>
                      </c:pt>
                      <c:pt idx="822">
                        <c:v>45020</c:v>
                      </c:pt>
                      <c:pt idx="823">
                        <c:v>45021</c:v>
                      </c:pt>
                      <c:pt idx="824">
                        <c:v>45022</c:v>
                      </c:pt>
                      <c:pt idx="825">
                        <c:v>45027</c:v>
                      </c:pt>
                      <c:pt idx="826">
                        <c:v>45028</c:v>
                      </c:pt>
                      <c:pt idx="827">
                        <c:v>45029</c:v>
                      </c:pt>
                      <c:pt idx="828">
                        <c:v>45030</c:v>
                      </c:pt>
                      <c:pt idx="829">
                        <c:v>45033</c:v>
                      </c:pt>
                      <c:pt idx="830">
                        <c:v>45034</c:v>
                      </c:pt>
                      <c:pt idx="831">
                        <c:v>45035</c:v>
                      </c:pt>
                      <c:pt idx="832">
                        <c:v>45036</c:v>
                      </c:pt>
                      <c:pt idx="833">
                        <c:v>45037</c:v>
                      </c:pt>
                      <c:pt idx="834">
                        <c:v>45040</c:v>
                      </c:pt>
                      <c:pt idx="835">
                        <c:v>45041</c:v>
                      </c:pt>
                      <c:pt idx="836">
                        <c:v>45042</c:v>
                      </c:pt>
                      <c:pt idx="837">
                        <c:v>45043</c:v>
                      </c:pt>
                      <c:pt idx="838">
                        <c:v>45044</c:v>
                      </c:pt>
                      <c:pt idx="839">
                        <c:v>45048</c:v>
                      </c:pt>
                      <c:pt idx="840">
                        <c:v>45049</c:v>
                      </c:pt>
                      <c:pt idx="841">
                        <c:v>45050</c:v>
                      </c:pt>
                      <c:pt idx="842">
                        <c:v>45051</c:v>
                      </c:pt>
                      <c:pt idx="843">
                        <c:v>45055</c:v>
                      </c:pt>
                      <c:pt idx="844">
                        <c:v>45056</c:v>
                      </c:pt>
                      <c:pt idx="845">
                        <c:v>45057</c:v>
                      </c:pt>
                      <c:pt idx="846">
                        <c:v>45058</c:v>
                      </c:pt>
                      <c:pt idx="847">
                        <c:v>45061</c:v>
                      </c:pt>
                      <c:pt idx="848">
                        <c:v>45062</c:v>
                      </c:pt>
                      <c:pt idx="849">
                        <c:v>45063</c:v>
                      </c:pt>
                      <c:pt idx="850">
                        <c:v>45064</c:v>
                      </c:pt>
                      <c:pt idx="851">
                        <c:v>45065</c:v>
                      </c:pt>
                      <c:pt idx="852">
                        <c:v>45068</c:v>
                      </c:pt>
                      <c:pt idx="853">
                        <c:v>45069</c:v>
                      </c:pt>
                      <c:pt idx="854">
                        <c:v>45070</c:v>
                      </c:pt>
                      <c:pt idx="855">
                        <c:v>45071</c:v>
                      </c:pt>
                      <c:pt idx="856">
                        <c:v>45072</c:v>
                      </c:pt>
                      <c:pt idx="857">
                        <c:v>45076</c:v>
                      </c:pt>
                      <c:pt idx="858">
                        <c:v>45077</c:v>
                      </c:pt>
                      <c:pt idx="859">
                        <c:v>45078</c:v>
                      </c:pt>
                      <c:pt idx="860">
                        <c:v>45079</c:v>
                      </c:pt>
                      <c:pt idx="861">
                        <c:v>45082</c:v>
                      </c:pt>
                      <c:pt idx="862">
                        <c:v>45083</c:v>
                      </c:pt>
                      <c:pt idx="863">
                        <c:v>45084</c:v>
                      </c:pt>
                      <c:pt idx="864">
                        <c:v>45085</c:v>
                      </c:pt>
                      <c:pt idx="865">
                        <c:v>45086</c:v>
                      </c:pt>
                      <c:pt idx="866">
                        <c:v>45089</c:v>
                      </c:pt>
                      <c:pt idx="867">
                        <c:v>45090</c:v>
                      </c:pt>
                      <c:pt idx="868">
                        <c:v>45091</c:v>
                      </c:pt>
                      <c:pt idx="869">
                        <c:v>45092</c:v>
                      </c:pt>
                      <c:pt idx="870">
                        <c:v>45093</c:v>
                      </c:pt>
                      <c:pt idx="871">
                        <c:v>45096</c:v>
                      </c:pt>
                      <c:pt idx="872">
                        <c:v>45097</c:v>
                      </c:pt>
                      <c:pt idx="873">
                        <c:v>45098</c:v>
                      </c:pt>
                      <c:pt idx="874">
                        <c:v>45099</c:v>
                      </c:pt>
                      <c:pt idx="875">
                        <c:v>45100</c:v>
                      </c:pt>
                      <c:pt idx="876">
                        <c:v>45103</c:v>
                      </c:pt>
                      <c:pt idx="877">
                        <c:v>45104</c:v>
                      </c:pt>
                      <c:pt idx="878">
                        <c:v>45105</c:v>
                      </c:pt>
                      <c:pt idx="879">
                        <c:v>45106</c:v>
                      </c:pt>
                      <c:pt idx="880">
                        <c:v>45107</c:v>
                      </c:pt>
                      <c:pt idx="881">
                        <c:v>45110</c:v>
                      </c:pt>
                      <c:pt idx="882">
                        <c:v>45111</c:v>
                      </c:pt>
                      <c:pt idx="883">
                        <c:v>45112</c:v>
                      </c:pt>
                      <c:pt idx="884">
                        <c:v>45113</c:v>
                      </c:pt>
                      <c:pt idx="885">
                        <c:v>45114</c:v>
                      </c:pt>
                      <c:pt idx="886">
                        <c:v>45117</c:v>
                      </c:pt>
                      <c:pt idx="887">
                        <c:v>45118</c:v>
                      </c:pt>
                      <c:pt idx="888">
                        <c:v>45119</c:v>
                      </c:pt>
                      <c:pt idx="889">
                        <c:v>45120</c:v>
                      </c:pt>
                      <c:pt idx="890">
                        <c:v>45121</c:v>
                      </c:pt>
                      <c:pt idx="891">
                        <c:v>45124</c:v>
                      </c:pt>
                      <c:pt idx="892">
                        <c:v>45125</c:v>
                      </c:pt>
                      <c:pt idx="893">
                        <c:v>45126</c:v>
                      </c:pt>
                      <c:pt idx="894">
                        <c:v>45127</c:v>
                      </c:pt>
                      <c:pt idx="895">
                        <c:v>45128</c:v>
                      </c:pt>
                      <c:pt idx="896">
                        <c:v>45131</c:v>
                      </c:pt>
                      <c:pt idx="897">
                        <c:v>45132</c:v>
                      </c:pt>
                      <c:pt idx="898">
                        <c:v>45133</c:v>
                      </c:pt>
                      <c:pt idx="899">
                        <c:v>45134</c:v>
                      </c:pt>
                      <c:pt idx="900">
                        <c:v>45135</c:v>
                      </c:pt>
                      <c:pt idx="901">
                        <c:v>45138</c:v>
                      </c:pt>
                      <c:pt idx="902">
                        <c:v>45139</c:v>
                      </c:pt>
                      <c:pt idx="903">
                        <c:v>45140</c:v>
                      </c:pt>
                      <c:pt idx="904">
                        <c:v>45141</c:v>
                      </c:pt>
                      <c:pt idx="905">
                        <c:v>45142</c:v>
                      </c:pt>
                      <c:pt idx="906">
                        <c:v>45145</c:v>
                      </c:pt>
                      <c:pt idx="907">
                        <c:v>45146</c:v>
                      </c:pt>
                      <c:pt idx="908">
                        <c:v>45147</c:v>
                      </c:pt>
                      <c:pt idx="909">
                        <c:v>45148</c:v>
                      </c:pt>
                      <c:pt idx="910">
                        <c:v>45149</c:v>
                      </c:pt>
                      <c:pt idx="911">
                        <c:v>45152</c:v>
                      </c:pt>
                      <c:pt idx="912">
                        <c:v>45153</c:v>
                      </c:pt>
                      <c:pt idx="913">
                        <c:v>45154</c:v>
                      </c:pt>
                      <c:pt idx="914">
                        <c:v>45155</c:v>
                      </c:pt>
                      <c:pt idx="915">
                        <c:v>45156</c:v>
                      </c:pt>
                      <c:pt idx="916">
                        <c:v>45159</c:v>
                      </c:pt>
                      <c:pt idx="917">
                        <c:v>45160</c:v>
                      </c:pt>
                      <c:pt idx="918">
                        <c:v>45161</c:v>
                      </c:pt>
                      <c:pt idx="919">
                        <c:v>45162</c:v>
                      </c:pt>
                      <c:pt idx="920">
                        <c:v>45163</c:v>
                      </c:pt>
                      <c:pt idx="921">
                        <c:v>45167</c:v>
                      </c:pt>
                      <c:pt idx="922">
                        <c:v>45168</c:v>
                      </c:pt>
                      <c:pt idx="923">
                        <c:v>45169</c:v>
                      </c:pt>
                      <c:pt idx="924">
                        <c:v>45170</c:v>
                      </c:pt>
                      <c:pt idx="925">
                        <c:v>45173</c:v>
                      </c:pt>
                      <c:pt idx="926">
                        <c:v>45174</c:v>
                      </c:pt>
                      <c:pt idx="927">
                        <c:v>45175</c:v>
                      </c:pt>
                      <c:pt idx="928">
                        <c:v>45176</c:v>
                      </c:pt>
                      <c:pt idx="929">
                        <c:v>45177</c:v>
                      </c:pt>
                      <c:pt idx="930">
                        <c:v>45180</c:v>
                      </c:pt>
                      <c:pt idx="931">
                        <c:v>45181</c:v>
                      </c:pt>
                      <c:pt idx="932">
                        <c:v>45182</c:v>
                      </c:pt>
                      <c:pt idx="933">
                        <c:v>45183</c:v>
                      </c:pt>
                      <c:pt idx="934">
                        <c:v>45184</c:v>
                      </c:pt>
                      <c:pt idx="935">
                        <c:v>45187</c:v>
                      </c:pt>
                      <c:pt idx="936">
                        <c:v>45188</c:v>
                      </c:pt>
                      <c:pt idx="937">
                        <c:v>45189</c:v>
                      </c:pt>
                      <c:pt idx="938">
                        <c:v>45190</c:v>
                      </c:pt>
                      <c:pt idx="939">
                        <c:v>45191</c:v>
                      </c:pt>
                      <c:pt idx="940">
                        <c:v>45194</c:v>
                      </c:pt>
                      <c:pt idx="941">
                        <c:v>45195</c:v>
                      </c:pt>
                      <c:pt idx="942">
                        <c:v>45196</c:v>
                      </c:pt>
                      <c:pt idx="943">
                        <c:v>45197</c:v>
                      </c:pt>
                      <c:pt idx="944">
                        <c:v>45198</c:v>
                      </c:pt>
                      <c:pt idx="945">
                        <c:v>45201</c:v>
                      </c:pt>
                      <c:pt idx="946">
                        <c:v>45202</c:v>
                      </c:pt>
                      <c:pt idx="947">
                        <c:v>45203</c:v>
                      </c:pt>
                      <c:pt idx="948">
                        <c:v>45204</c:v>
                      </c:pt>
                      <c:pt idx="949">
                        <c:v>45205</c:v>
                      </c:pt>
                      <c:pt idx="950">
                        <c:v>45208</c:v>
                      </c:pt>
                      <c:pt idx="951">
                        <c:v>45209</c:v>
                      </c:pt>
                      <c:pt idx="952">
                        <c:v>45210</c:v>
                      </c:pt>
                      <c:pt idx="953">
                        <c:v>45211</c:v>
                      </c:pt>
                      <c:pt idx="954">
                        <c:v>45212</c:v>
                      </c:pt>
                      <c:pt idx="955">
                        <c:v>45215</c:v>
                      </c:pt>
                      <c:pt idx="956">
                        <c:v>45216</c:v>
                      </c:pt>
                      <c:pt idx="957">
                        <c:v>45217</c:v>
                      </c:pt>
                      <c:pt idx="958">
                        <c:v>45218</c:v>
                      </c:pt>
                      <c:pt idx="959">
                        <c:v>45219</c:v>
                      </c:pt>
                      <c:pt idx="960">
                        <c:v>45222</c:v>
                      </c:pt>
                      <c:pt idx="961">
                        <c:v>45223</c:v>
                      </c:pt>
                      <c:pt idx="962">
                        <c:v>45224</c:v>
                      </c:pt>
                      <c:pt idx="963">
                        <c:v>45225</c:v>
                      </c:pt>
                      <c:pt idx="964">
                        <c:v>45226</c:v>
                      </c:pt>
                      <c:pt idx="965">
                        <c:v>45229</c:v>
                      </c:pt>
                      <c:pt idx="966">
                        <c:v>45230</c:v>
                      </c:pt>
                      <c:pt idx="967">
                        <c:v>45231</c:v>
                      </c:pt>
                      <c:pt idx="968">
                        <c:v>45232</c:v>
                      </c:pt>
                      <c:pt idx="969">
                        <c:v>45233</c:v>
                      </c:pt>
                      <c:pt idx="970">
                        <c:v>45236</c:v>
                      </c:pt>
                      <c:pt idx="971">
                        <c:v>45237</c:v>
                      </c:pt>
                      <c:pt idx="972">
                        <c:v>45238</c:v>
                      </c:pt>
                      <c:pt idx="973">
                        <c:v>45239</c:v>
                      </c:pt>
                      <c:pt idx="974">
                        <c:v>45240</c:v>
                      </c:pt>
                      <c:pt idx="975">
                        <c:v>45243</c:v>
                      </c:pt>
                      <c:pt idx="976">
                        <c:v>45244</c:v>
                      </c:pt>
                      <c:pt idx="977">
                        <c:v>45245</c:v>
                      </c:pt>
                      <c:pt idx="978">
                        <c:v>45246</c:v>
                      </c:pt>
                      <c:pt idx="979">
                        <c:v>45247</c:v>
                      </c:pt>
                      <c:pt idx="980">
                        <c:v>45250</c:v>
                      </c:pt>
                      <c:pt idx="981">
                        <c:v>45251</c:v>
                      </c:pt>
                      <c:pt idx="982">
                        <c:v>45252</c:v>
                      </c:pt>
                      <c:pt idx="983">
                        <c:v>45253</c:v>
                      </c:pt>
                      <c:pt idx="984">
                        <c:v>45254</c:v>
                      </c:pt>
                      <c:pt idx="985">
                        <c:v>45257</c:v>
                      </c:pt>
                      <c:pt idx="986">
                        <c:v>45258</c:v>
                      </c:pt>
                      <c:pt idx="987">
                        <c:v>45259</c:v>
                      </c:pt>
                      <c:pt idx="988">
                        <c:v>45260</c:v>
                      </c:pt>
                      <c:pt idx="989">
                        <c:v>45261</c:v>
                      </c:pt>
                      <c:pt idx="990">
                        <c:v>45264</c:v>
                      </c:pt>
                      <c:pt idx="991">
                        <c:v>45265</c:v>
                      </c:pt>
                      <c:pt idx="992">
                        <c:v>45266</c:v>
                      </c:pt>
                      <c:pt idx="993">
                        <c:v>45267</c:v>
                      </c:pt>
                      <c:pt idx="994">
                        <c:v>45268</c:v>
                      </c:pt>
                      <c:pt idx="995">
                        <c:v>45271</c:v>
                      </c:pt>
                      <c:pt idx="996">
                        <c:v>45272</c:v>
                      </c:pt>
                      <c:pt idx="997">
                        <c:v>45273</c:v>
                      </c:pt>
                      <c:pt idx="998">
                        <c:v>45274</c:v>
                      </c:pt>
                      <c:pt idx="999">
                        <c:v>45275</c:v>
                      </c:pt>
                      <c:pt idx="1000">
                        <c:v>45278</c:v>
                      </c:pt>
                      <c:pt idx="1001">
                        <c:v>45279</c:v>
                      </c:pt>
                      <c:pt idx="1002">
                        <c:v>45280</c:v>
                      </c:pt>
                      <c:pt idx="1003">
                        <c:v>45281</c:v>
                      </c:pt>
                      <c:pt idx="1004">
                        <c:v>45282</c:v>
                      </c:pt>
                      <c:pt idx="1005">
                        <c:v>45287</c:v>
                      </c:pt>
                      <c:pt idx="1006">
                        <c:v>45288</c:v>
                      </c:pt>
                      <c:pt idx="1007">
                        <c:v>45289</c:v>
                      </c:pt>
                      <c:pt idx="1008">
                        <c:v>45293</c:v>
                      </c:pt>
                      <c:pt idx="1009">
                        <c:v>45294</c:v>
                      </c:pt>
                      <c:pt idx="1010">
                        <c:v>45295</c:v>
                      </c:pt>
                      <c:pt idx="1011">
                        <c:v>45296</c:v>
                      </c:pt>
                      <c:pt idx="1012">
                        <c:v>45299</c:v>
                      </c:pt>
                      <c:pt idx="1013">
                        <c:v>45300</c:v>
                      </c:pt>
                      <c:pt idx="1014">
                        <c:v>45301</c:v>
                      </c:pt>
                      <c:pt idx="1015">
                        <c:v>45302</c:v>
                      </c:pt>
                      <c:pt idx="1016">
                        <c:v>45303</c:v>
                      </c:pt>
                      <c:pt idx="1017">
                        <c:v>45306</c:v>
                      </c:pt>
                      <c:pt idx="1018">
                        <c:v>45307</c:v>
                      </c:pt>
                      <c:pt idx="1019">
                        <c:v>45308</c:v>
                      </c:pt>
                      <c:pt idx="1020">
                        <c:v>45309</c:v>
                      </c:pt>
                      <c:pt idx="1021">
                        <c:v>45310</c:v>
                      </c:pt>
                      <c:pt idx="1022">
                        <c:v>45313</c:v>
                      </c:pt>
                      <c:pt idx="1023">
                        <c:v>45314</c:v>
                      </c:pt>
                      <c:pt idx="1024">
                        <c:v>45315</c:v>
                      </c:pt>
                      <c:pt idx="1025">
                        <c:v>45316</c:v>
                      </c:pt>
                      <c:pt idx="1026">
                        <c:v>45317</c:v>
                      </c:pt>
                      <c:pt idx="1027">
                        <c:v>45320</c:v>
                      </c:pt>
                      <c:pt idx="1028">
                        <c:v>45321</c:v>
                      </c:pt>
                      <c:pt idx="1029">
                        <c:v>45322</c:v>
                      </c:pt>
                      <c:pt idx="1030">
                        <c:v>45323</c:v>
                      </c:pt>
                      <c:pt idx="1031">
                        <c:v>45324</c:v>
                      </c:pt>
                      <c:pt idx="1032">
                        <c:v>45327</c:v>
                      </c:pt>
                      <c:pt idx="1033">
                        <c:v>45328</c:v>
                      </c:pt>
                      <c:pt idx="1034">
                        <c:v>45329</c:v>
                      </c:pt>
                      <c:pt idx="1035">
                        <c:v>45330</c:v>
                      </c:pt>
                      <c:pt idx="1036">
                        <c:v>45331</c:v>
                      </c:pt>
                      <c:pt idx="1037">
                        <c:v>45334</c:v>
                      </c:pt>
                      <c:pt idx="1038">
                        <c:v>45335</c:v>
                      </c:pt>
                      <c:pt idx="1039">
                        <c:v>45336</c:v>
                      </c:pt>
                      <c:pt idx="1040">
                        <c:v>45337</c:v>
                      </c:pt>
                      <c:pt idx="1041">
                        <c:v>45338</c:v>
                      </c:pt>
                      <c:pt idx="1042">
                        <c:v>45341</c:v>
                      </c:pt>
                      <c:pt idx="1043">
                        <c:v>45342</c:v>
                      </c:pt>
                      <c:pt idx="1044">
                        <c:v>45343</c:v>
                      </c:pt>
                      <c:pt idx="1045">
                        <c:v>45344</c:v>
                      </c:pt>
                      <c:pt idx="1046">
                        <c:v>45345</c:v>
                      </c:pt>
                      <c:pt idx="1047">
                        <c:v>45348</c:v>
                      </c:pt>
                      <c:pt idx="1048">
                        <c:v>45349</c:v>
                      </c:pt>
                      <c:pt idx="1049">
                        <c:v>45350</c:v>
                      </c:pt>
                      <c:pt idx="1050">
                        <c:v>45351</c:v>
                      </c:pt>
                      <c:pt idx="1051">
                        <c:v>45352</c:v>
                      </c:pt>
                      <c:pt idx="1052">
                        <c:v>45355</c:v>
                      </c:pt>
                      <c:pt idx="1053">
                        <c:v>45356</c:v>
                      </c:pt>
                      <c:pt idx="1054">
                        <c:v>45357</c:v>
                      </c:pt>
                      <c:pt idx="1055">
                        <c:v>45358</c:v>
                      </c:pt>
                      <c:pt idx="1056">
                        <c:v>45359</c:v>
                      </c:pt>
                      <c:pt idx="1057">
                        <c:v>45362</c:v>
                      </c:pt>
                      <c:pt idx="1058">
                        <c:v>45363</c:v>
                      </c:pt>
                      <c:pt idx="1059">
                        <c:v>45364</c:v>
                      </c:pt>
                      <c:pt idx="1060">
                        <c:v>45365</c:v>
                      </c:pt>
                      <c:pt idx="1061">
                        <c:v>45366</c:v>
                      </c:pt>
                      <c:pt idx="1062">
                        <c:v>45369</c:v>
                      </c:pt>
                      <c:pt idx="1063">
                        <c:v>45370</c:v>
                      </c:pt>
                      <c:pt idx="1064">
                        <c:v>45371</c:v>
                      </c:pt>
                      <c:pt idx="1065">
                        <c:v>45372</c:v>
                      </c:pt>
                      <c:pt idx="1066">
                        <c:v>45373</c:v>
                      </c:pt>
                      <c:pt idx="1067">
                        <c:v>45376</c:v>
                      </c:pt>
                      <c:pt idx="1068">
                        <c:v>45377</c:v>
                      </c:pt>
                      <c:pt idx="1069">
                        <c:v>45378</c:v>
                      </c:pt>
                      <c:pt idx="1070">
                        <c:v>45379</c:v>
                      </c:pt>
                      <c:pt idx="1071">
                        <c:v>45384</c:v>
                      </c:pt>
                      <c:pt idx="1072">
                        <c:v>45385</c:v>
                      </c:pt>
                      <c:pt idx="1073">
                        <c:v>45386</c:v>
                      </c:pt>
                      <c:pt idx="1074">
                        <c:v>45387</c:v>
                      </c:pt>
                      <c:pt idx="1075">
                        <c:v>45390</c:v>
                      </c:pt>
                      <c:pt idx="1076">
                        <c:v>45391</c:v>
                      </c:pt>
                      <c:pt idx="1077">
                        <c:v>45392</c:v>
                      </c:pt>
                      <c:pt idx="1078">
                        <c:v>45393</c:v>
                      </c:pt>
                      <c:pt idx="1079">
                        <c:v>45394</c:v>
                      </c:pt>
                      <c:pt idx="1080">
                        <c:v>45397</c:v>
                      </c:pt>
                      <c:pt idx="1081">
                        <c:v>45398</c:v>
                      </c:pt>
                      <c:pt idx="1082">
                        <c:v>45399</c:v>
                      </c:pt>
                      <c:pt idx="1083">
                        <c:v>45400</c:v>
                      </c:pt>
                      <c:pt idx="1084">
                        <c:v>45401</c:v>
                      </c:pt>
                      <c:pt idx="1085">
                        <c:v>45404</c:v>
                      </c:pt>
                      <c:pt idx="1086">
                        <c:v>45405</c:v>
                      </c:pt>
                      <c:pt idx="1087">
                        <c:v>45406</c:v>
                      </c:pt>
                      <c:pt idx="1088">
                        <c:v>45407</c:v>
                      </c:pt>
                      <c:pt idx="1089">
                        <c:v>45408</c:v>
                      </c:pt>
                      <c:pt idx="1090">
                        <c:v>45411</c:v>
                      </c:pt>
                      <c:pt idx="1091">
                        <c:v>45412</c:v>
                      </c:pt>
                      <c:pt idx="1092">
                        <c:v>45413</c:v>
                      </c:pt>
                      <c:pt idx="1093">
                        <c:v>45414</c:v>
                      </c:pt>
                      <c:pt idx="1094">
                        <c:v>45415</c:v>
                      </c:pt>
                      <c:pt idx="1095">
                        <c:v>45419</c:v>
                      </c:pt>
                      <c:pt idx="1096">
                        <c:v>45420</c:v>
                      </c:pt>
                      <c:pt idx="1097">
                        <c:v>45421</c:v>
                      </c:pt>
                      <c:pt idx="1098">
                        <c:v>45422</c:v>
                      </c:pt>
                      <c:pt idx="1099">
                        <c:v>45425</c:v>
                      </c:pt>
                      <c:pt idx="1100">
                        <c:v>45426</c:v>
                      </c:pt>
                      <c:pt idx="1101">
                        <c:v>45427</c:v>
                      </c:pt>
                      <c:pt idx="1102">
                        <c:v>45428</c:v>
                      </c:pt>
                      <c:pt idx="1103">
                        <c:v>45429</c:v>
                      </c:pt>
                      <c:pt idx="1104">
                        <c:v>45432</c:v>
                      </c:pt>
                      <c:pt idx="1105">
                        <c:v>45433</c:v>
                      </c:pt>
                      <c:pt idx="1106">
                        <c:v>45434</c:v>
                      </c:pt>
                      <c:pt idx="1107">
                        <c:v>45435</c:v>
                      </c:pt>
                      <c:pt idx="1108">
                        <c:v>45436</c:v>
                      </c:pt>
                      <c:pt idx="1109">
                        <c:v>45440</c:v>
                      </c:pt>
                      <c:pt idx="1110">
                        <c:v>45441</c:v>
                      </c:pt>
                      <c:pt idx="1111">
                        <c:v>45442</c:v>
                      </c:pt>
                      <c:pt idx="1112">
                        <c:v>45443</c:v>
                      </c:pt>
                      <c:pt idx="1113">
                        <c:v>45446</c:v>
                      </c:pt>
                      <c:pt idx="1114">
                        <c:v>45447</c:v>
                      </c:pt>
                      <c:pt idx="1115">
                        <c:v>45448</c:v>
                      </c:pt>
                      <c:pt idx="1116">
                        <c:v>45449</c:v>
                      </c:pt>
                      <c:pt idx="1117">
                        <c:v>45450</c:v>
                      </c:pt>
                      <c:pt idx="1118">
                        <c:v>45453</c:v>
                      </c:pt>
                      <c:pt idx="1119">
                        <c:v>45454</c:v>
                      </c:pt>
                      <c:pt idx="1120">
                        <c:v>45455</c:v>
                      </c:pt>
                      <c:pt idx="1121">
                        <c:v>45456</c:v>
                      </c:pt>
                      <c:pt idx="1122">
                        <c:v>45457</c:v>
                      </c:pt>
                      <c:pt idx="1123">
                        <c:v>45460</c:v>
                      </c:pt>
                      <c:pt idx="1124">
                        <c:v>45461</c:v>
                      </c:pt>
                      <c:pt idx="1125">
                        <c:v>45462</c:v>
                      </c:pt>
                      <c:pt idx="1126">
                        <c:v>45463</c:v>
                      </c:pt>
                      <c:pt idx="1127">
                        <c:v>45464</c:v>
                      </c:pt>
                      <c:pt idx="1128">
                        <c:v>45467</c:v>
                      </c:pt>
                      <c:pt idx="1129">
                        <c:v>45468</c:v>
                      </c:pt>
                      <c:pt idx="1130">
                        <c:v>45469</c:v>
                      </c:pt>
                      <c:pt idx="1131">
                        <c:v>45470</c:v>
                      </c:pt>
                      <c:pt idx="1132">
                        <c:v>45471</c:v>
                      </c:pt>
                      <c:pt idx="1133">
                        <c:v>45474</c:v>
                      </c:pt>
                      <c:pt idx="1134">
                        <c:v>45475</c:v>
                      </c:pt>
                      <c:pt idx="1135">
                        <c:v>45476</c:v>
                      </c:pt>
                      <c:pt idx="1136">
                        <c:v>45477</c:v>
                      </c:pt>
                      <c:pt idx="1137">
                        <c:v>45478</c:v>
                      </c:pt>
                      <c:pt idx="1138">
                        <c:v>45481</c:v>
                      </c:pt>
                      <c:pt idx="1139">
                        <c:v>45482</c:v>
                      </c:pt>
                      <c:pt idx="1140">
                        <c:v>45483</c:v>
                      </c:pt>
                      <c:pt idx="1141">
                        <c:v>45484</c:v>
                      </c:pt>
                      <c:pt idx="1142">
                        <c:v>45485</c:v>
                      </c:pt>
                      <c:pt idx="1143">
                        <c:v>45488</c:v>
                      </c:pt>
                      <c:pt idx="1144">
                        <c:v>45489</c:v>
                      </c:pt>
                      <c:pt idx="1145">
                        <c:v>45490</c:v>
                      </c:pt>
                      <c:pt idx="1146">
                        <c:v>45491</c:v>
                      </c:pt>
                      <c:pt idx="1147">
                        <c:v>45492</c:v>
                      </c:pt>
                      <c:pt idx="1148">
                        <c:v>45495</c:v>
                      </c:pt>
                      <c:pt idx="1149">
                        <c:v>45496</c:v>
                      </c:pt>
                      <c:pt idx="1150">
                        <c:v>45497</c:v>
                      </c:pt>
                      <c:pt idx="1151">
                        <c:v>45498</c:v>
                      </c:pt>
                      <c:pt idx="1152">
                        <c:v>45499</c:v>
                      </c:pt>
                      <c:pt idx="1153">
                        <c:v>45502</c:v>
                      </c:pt>
                      <c:pt idx="1154">
                        <c:v>45503</c:v>
                      </c:pt>
                      <c:pt idx="1155">
                        <c:v>45504</c:v>
                      </c:pt>
                      <c:pt idx="1156">
                        <c:v>45505</c:v>
                      </c:pt>
                      <c:pt idx="1157">
                        <c:v>45506</c:v>
                      </c:pt>
                      <c:pt idx="1158">
                        <c:v>45509</c:v>
                      </c:pt>
                      <c:pt idx="1159">
                        <c:v>45510</c:v>
                      </c:pt>
                      <c:pt idx="1160">
                        <c:v>45511</c:v>
                      </c:pt>
                      <c:pt idx="1161">
                        <c:v>45512</c:v>
                      </c:pt>
                      <c:pt idx="1162">
                        <c:v>45513</c:v>
                      </c:pt>
                      <c:pt idx="1163">
                        <c:v>45516</c:v>
                      </c:pt>
                      <c:pt idx="1164">
                        <c:v>45517</c:v>
                      </c:pt>
                      <c:pt idx="1165">
                        <c:v>45518</c:v>
                      </c:pt>
                      <c:pt idx="1166">
                        <c:v>45519</c:v>
                      </c:pt>
                      <c:pt idx="1167">
                        <c:v>45520</c:v>
                      </c:pt>
                      <c:pt idx="1168">
                        <c:v>45523</c:v>
                      </c:pt>
                      <c:pt idx="1169">
                        <c:v>45524</c:v>
                      </c:pt>
                      <c:pt idx="1170">
                        <c:v>45525</c:v>
                      </c:pt>
                      <c:pt idx="1171">
                        <c:v>45526</c:v>
                      </c:pt>
                      <c:pt idx="1172">
                        <c:v>45527</c:v>
                      </c:pt>
                      <c:pt idx="1173">
                        <c:v>45531</c:v>
                      </c:pt>
                      <c:pt idx="1174">
                        <c:v>45532</c:v>
                      </c:pt>
                      <c:pt idx="1175">
                        <c:v>45533</c:v>
                      </c:pt>
                      <c:pt idx="1176">
                        <c:v>45534</c:v>
                      </c:pt>
                      <c:pt idx="1177">
                        <c:v>45537</c:v>
                      </c:pt>
                      <c:pt idx="1178">
                        <c:v>45538</c:v>
                      </c:pt>
                      <c:pt idx="1179">
                        <c:v>45539</c:v>
                      </c:pt>
                      <c:pt idx="1180">
                        <c:v>45540</c:v>
                      </c:pt>
                      <c:pt idx="1181">
                        <c:v>45541</c:v>
                      </c:pt>
                      <c:pt idx="1182">
                        <c:v>45544</c:v>
                      </c:pt>
                      <c:pt idx="1183">
                        <c:v>45545</c:v>
                      </c:pt>
                      <c:pt idx="1184">
                        <c:v>45546</c:v>
                      </c:pt>
                      <c:pt idx="1185">
                        <c:v>45547</c:v>
                      </c:pt>
                      <c:pt idx="1186">
                        <c:v>45548</c:v>
                      </c:pt>
                      <c:pt idx="1187">
                        <c:v>45551</c:v>
                      </c:pt>
                      <c:pt idx="1188">
                        <c:v>45552</c:v>
                      </c:pt>
                      <c:pt idx="1189">
                        <c:v>45553</c:v>
                      </c:pt>
                      <c:pt idx="1190">
                        <c:v>45554</c:v>
                      </c:pt>
                      <c:pt idx="1191">
                        <c:v>45555</c:v>
                      </c:pt>
                      <c:pt idx="1192">
                        <c:v>45558</c:v>
                      </c:pt>
                      <c:pt idx="1193">
                        <c:v>45559</c:v>
                      </c:pt>
                      <c:pt idx="1194">
                        <c:v>45560</c:v>
                      </c:pt>
                      <c:pt idx="1195">
                        <c:v>45561</c:v>
                      </c:pt>
                      <c:pt idx="1196">
                        <c:v>45562</c:v>
                      </c:pt>
                      <c:pt idx="1197">
                        <c:v>45565</c:v>
                      </c:pt>
                      <c:pt idx="1198">
                        <c:v>45566</c:v>
                      </c:pt>
                      <c:pt idx="1199">
                        <c:v>45567</c:v>
                      </c:pt>
                      <c:pt idx="1200">
                        <c:v>45568</c:v>
                      </c:pt>
                      <c:pt idx="1201">
                        <c:v>45569</c:v>
                      </c:pt>
                      <c:pt idx="1202">
                        <c:v>45572</c:v>
                      </c:pt>
                      <c:pt idx="1203">
                        <c:v>45573</c:v>
                      </c:pt>
                      <c:pt idx="1204">
                        <c:v>45574</c:v>
                      </c:pt>
                      <c:pt idx="1205">
                        <c:v>45575</c:v>
                      </c:pt>
                      <c:pt idx="1206">
                        <c:v>45576</c:v>
                      </c:pt>
                      <c:pt idx="1207">
                        <c:v>45579</c:v>
                      </c:pt>
                      <c:pt idx="1208">
                        <c:v>45580</c:v>
                      </c:pt>
                      <c:pt idx="1209">
                        <c:v>45581</c:v>
                      </c:pt>
                      <c:pt idx="1210">
                        <c:v>45582</c:v>
                      </c:pt>
                      <c:pt idx="1211">
                        <c:v>45583</c:v>
                      </c:pt>
                      <c:pt idx="1212">
                        <c:v>45586</c:v>
                      </c:pt>
                      <c:pt idx="1213">
                        <c:v>45587</c:v>
                      </c:pt>
                      <c:pt idx="1214">
                        <c:v>45588</c:v>
                      </c:pt>
                      <c:pt idx="1215">
                        <c:v>45589</c:v>
                      </c:pt>
                      <c:pt idx="1216">
                        <c:v>45590</c:v>
                      </c:pt>
                      <c:pt idx="1217">
                        <c:v>45593</c:v>
                      </c:pt>
                      <c:pt idx="1218">
                        <c:v>45594</c:v>
                      </c:pt>
                      <c:pt idx="1219">
                        <c:v>45595</c:v>
                      </c:pt>
                      <c:pt idx="1220">
                        <c:v>45596</c:v>
                      </c:pt>
                      <c:pt idx="1221">
                        <c:v>45597</c:v>
                      </c:pt>
                      <c:pt idx="1222">
                        <c:v>45600</c:v>
                      </c:pt>
                      <c:pt idx="1223">
                        <c:v>45601</c:v>
                      </c:pt>
                      <c:pt idx="1224">
                        <c:v>45602</c:v>
                      </c:pt>
                      <c:pt idx="1225">
                        <c:v>45603</c:v>
                      </c:pt>
                      <c:pt idx="1226">
                        <c:v>45604</c:v>
                      </c:pt>
                      <c:pt idx="1227">
                        <c:v>45607</c:v>
                      </c:pt>
                      <c:pt idx="1228">
                        <c:v>45608</c:v>
                      </c:pt>
                      <c:pt idx="1229">
                        <c:v>45609</c:v>
                      </c:pt>
                      <c:pt idx="1230">
                        <c:v>45610</c:v>
                      </c:pt>
                      <c:pt idx="1231">
                        <c:v>45611</c:v>
                      </c:pt>
                      <c:pt idx="1232">
                        <c:v>45614</c:v>
                      </c:pt>
                      <c:pt idx="1233">
                        <c:v>45615</c:v>
                      </c:pt>
                      <c:pt idx="1234">
                        <c:v>45616</c:v>
                      </c:pt>
                      <c:pt idx="1235">
                        <c:v>45617</c:v>
                      </c:pt>
                      <c:pt idx="1236">
                        <c:v>45618</c:v>
                      </c:pt>
                      <c:pt idx="1237">
                        <c:v>45621</c:v>
                      </c:pt>
                      <c:pt idx="1238">
                        <c:v>45622</c:v>
                      </c:pt>
                      <c:pt idx="1239">
                        <c:v>45623</c:v>
                      </c:pt>
                      <c:pt idx="1240">
                        <c:v>45624</c:v>
                      </c:pt>
                      <c:pt idx="1241">
                        <c:v>45625</c:v>
                      </c:pt>
                      <c:pt idx="1242">
                        <c:v>45628</c:v>
                      </c:pt>
                      <c:pt idx="1243">
                        <c:v>45629</c:v>
                      </c:pt>
                      <c:pt idx="1244">
                        <c:v>45630</c:v>
                      </c:pt>
                      <c:pt idx="1245">
                        <c:v>45631</c:v>
                      </c:pt>
                      <c:pt idx="1246">
                        <c:v>45632</c:v>
                      </c:pt>
                      <c:pt idx="1247">
                        <c:v>45635</c:v>
                      </c:pt>
                      <c:pt idx="1248">
                        <c:v>45636</c:v>
                      </c:pt>
                      <c:pt idx="1249">
                        <c:v>45637</c:v>
                      </c:pt>
                      <c:pt idx="1250">
                        <c:v>45638</c:v>
                      </c:pt>
                      <c:pt idx="1251">
                        <c:v>45639</c:v>
                      </c:pt>
                      <c:pt idx="1252">
                        <c:v>45642</c:v>
                      </c:pt>
                      <c:pt idx="1253">
                        <c:v>45643</c:v>
                      </c:pt>
                      <c:pt idx="1254">
                        <c:v>45644</c:v>
                      </c:pt>
                      <c:pt idx="1255">
                        <c:v>45645</c:v>
                      </c:pt>
                      <c:pt idx="1256">
                        <c:v>45646</c:v>
                      </c:pt>
                      <c:pt idx="1257">
                        <c:v>45649</c:v>
                      </c:pt>
                      <c:pt idx="1258">
                        <c:v>45650</c:v>
                      </c:pt>
                      <c:pt idx="1259">
                        <c:v>45653</c:v>
                      </c:pt>
                      <c:pt idx="1260">
                        <c:v>45656</c:v>
                      </c:pt>
                      <c:pt idx="1261">
                        <c:v>45657</c:v>
                      </c:pt>
                      <c:pt idx="1262">
                        <c:v>45659</c:v>
                      </c:pt>
                      <c:pt idx="1263">
                        <c:v>45660</c:v>
                      </c:pt>
                      <c:pt idx="1264">
                        <c:v>45663</c:v>
                      </c:pt>
                      <c:pt idx="1265">
                        <c:v>45664</c:v>
                      </c:pt>
                      <c:pt idx="1266">
                        <c:v>45665</c:v>
                      </c:pt>
                      <c:pt idx="1267">
                        <c:v>45666</c:v>
                      </c:pt>
                      <c:pt idx="1268">
                        <c:v>45667</c:v>
                      </c:pt>
                      <c:pt idx="1269">
                        <c:v>45670</c:v>
                      </c:pt>
                      <c:pt idx="1270">
                        <c:v>45671</c:v>
                      </c:pt>
                      <c:pt idx="1271">
                        <c:v>45672</c:v>
                      </c:pt>
                      <c:pt idx="1272">
                        <c:v>45673</c:v>
                      </c:pt>
                      <c:pt idx="1273">
                        <c:v>45674</c:v>
                      </c:pt>
                      <c:pt idx="1274">
                        <c:v>45677</c:v>
                      </c:pt>
                      <c:pt idx="1275">
                        <c:v>45678</c:v>
                      </c:pt>
                      <c:pt idx="1276">
                        <c:v>45679</c:v>
                      </c:pt>
                      <c:pt idx="1277">
                        <c:v>45680</c:v>
                      </c:pt>
                      <c:pt idx="1278">
                        <c:v>45681</c:v>
                      </c:pt>
                      <c:pt idx="1279">
                        <c:v>45684</c:v>
                      </c:pt>
                      <c:pt idx="1280">
                        <c:v>45685</c:v>
                      </c:pt>
                      <c:pt idx="1281">
                        <c:v>45686</c:v>
                      </c:pt>
                      <c:pt idx="1282">
                        <c:v>45687</c:v>
                      </c:pt>
                      <c:pt idx="1283">
                        <c:v>45688</c:v>
                      </c:pt>
                      <c:pt idx="1284">
                        <c:v>45691</c:v>
                      </c:pt>
                      <c:pt idx="1285">
                        <c:v>45692</c:v>
                      </c:pt>
                      <c:pt idx="1286">
                        <c:v>45693</c:v>
                      </c:pt>
                      <c:pt idx="1287">
                        <c:v>45694</c:v>
                      </c:pt>
                      <c:pt idx="1288">
                        <c:v>45695</c:v>
                      </c:pt>
                      <c:pt idx="1289">
                        <c:v>45698</c:v>
                      </c:pt>
                      <c:pt idx="1290">
                        <c:v>45699</c:v>
                      </c:pt>
                      <c:pt idx="1291">
                        <c:v>45700</c:v>
                      </c:pt>
                      <c:pt idx="1292">
                        <c:v>45701</c:v>
                      </c:pt>
                      <c:pt idx="1293">
                        <c:v>45702</c:v>
                      </c:pt>
                      <c:pt idx="1294">
                        <c:v>45705</c:v>
                      </c:pt>
                      <c:pt idx="1295">
                        <c:v>45706</c:v>
                      </c:pt>
                      <c:pt idx="1296">
                        <c:v>45707</c:v>
                      </c:pt>
                      <c:pt idx="1297">
                        <c:v>45708</c:v>
                      </c:pt>
                      <c:pt idx="1298">
                        <c:v>45709</c:v>
                      </c:pt>
                      <c:pt idx="1299">
                        <c:v>45712</c:v>
                      </c:pt>
                      <c:pt idx="1300">
                        <c:v>45713</c:v>
                      </c:pt>
                      <c:pt idx="1301">
                        <c:v>45714</c:v>
                      </c:pt>
                      <c:pt idx="1302">
                        <c:v>45715</c:v>
                      </c:pt>
                      <c:pt idx="1303">
                        <c:v>45716</c:v>
                      </c:pt>
                      <c:pt idx="1304">
                        <c:v>45719</c:v>
                      </c:pt>
                      <c:pt idx="1305">
                        <c:v>45720</c:v>
                      </c:pt>
                      <c:pt idx="1306">
                        <c:v>45721</c:v>
                      </c:pt>
                      <c:pt idx="1307">
                        <c:v>45722</c:v>
                      </c:pt>
                      <c:pt idx="1308">
                        <c:v>45723</c:v>
                      </c:pt>
                      <c:pt idx="1309">
                        <c:v>45726</c:v>
                      </c:pt>
                      <c:pt idx="1310">
                        <c:v>45727</c:v>
                      </c:pt>
                      <c:pt idx="1311">
                        <c:v>45728</c:v>
                      </c:pt>
                      <c:pt idx="1312">
                        <c:v>45729</c:v>
                      </c:pt>
                      <c:pt idx="1313">
                        <c:v>45730</c:v>
                      </c:pt>
                      <c:pt idx="1314">
                        <c:v>45733</c:v>
                      </c:pt>
                      <c:pt idx="1315">
                        <c:v>45734</c:v>
                      </c:pt>
                      <c:pt idx="1316">
                        <c:v>45735</c:v>
                      </c:pt>
                      <c:pt idx="1317">
                        <c:v>45736</c:v>
                      </c:pt>
                      <c:pt idx="1318">
                        <c:v>45737</c:v>
                      </c:pt>
                      <c:pt idx="1319">
                        <c:v>45740</c:v>
                      </c:pt>
                      <c:pt idx="1320">
                        <c:v>45741</c:v>
                      </c:pt>
                      <c:pt idx="1321">
                        <c:v>45742</c:v>
                      </c:pt>
                      <c:pt idx="1322">
                        <c:v>45743</c:v>
                      </c:pt>
                      <c:pt idx="1323">
                        <c:v>45744</c:v>
                      </c:pt>
                      <c:pt idx="1324">
                        <c:v>45747</c:v>
                      </c:pt>
                      <c:pt idx="1325">
                        <c:v>45748</c:v>
                      </c:pt>
                      <c:pt idx="1326">
                        <c:v>45749</c:v>
                      </c:pt>
                      <c:pt idx="1327">
                        <c:v>45750</c:v>
                      </c:pt>
                      <c:pt idx="1328">
                        <c:v>45751</c:v>
                      </c:pt>
                      <c:pt idx="1329">
                        <c:v>45754</c:v>
                      </c:pt>
                      <c:pt idx="1330">
                        <c:v>45755</c:v>
                      </c:pt>
                      <c:pt idx="1331">
                        <c:v>45756</c:v>
                      </c:pt>
                      <c:pt idx="1332">
                        <c:v>45757</c:v>
                      </c:pt>
                      <c:pt idx="1333">
                        <c:v>45758</c:v>
                      </c:pt>
                      <c:pt idx="1334">
                        <c:v>45761</c:v>
                      </c:pt>
                      <c:pt idx="1335">
                        <c:v>45762</c:v>
                      </c:pt>
                      <c:pt idx="1336">
                        <c:v>45763</c:v>
                      </c:pt>
                      <c:pt idx="1337">
                        <c:v>45764</c:v>
                      </c:pt>
                      <c:pt idx="1338">
                        <c:v>45769</c:v>
                      </c:pt>
                      <c:pt idx="1339">
                        <c:v>45770</c:v>
                      </c:pt>
                      <c:pt idx="1340">
                        <c:v>45771</c:v>
                      </c:pt>
                      <c:pt idx="1341">
                        <c:v>45772</c:v>
                      </c:pt>
                      <c:pt idx="1342">
                        <c:v>45775</c:v>
                      </c:pt>
                      <c:pt idx="1343">
                        <c:v>45776</c:v>
                      </c:pt>
                      <c:pt idx="1344">
                        <c:v>45777</c:v>
                      </c:pt>
                      <c:pt idx="1345">
                        <c:v>45778</c:v>
                      </c:pt>
                      <c:pt idx="1346">
                        <c:v>45779</c:v>
                      </c:pt>
                      <c:pt idx="1347">
                        <c:v>45783</c:v>
                      </c:pt>
                      <c:pt idx="1348">
                        <c:v>45784</c:v>
                      </c:pt>
                      <c:pt idx="1349">
                        <c:v>45785</c:v>
                      </c:pt>
                      <c:pt idx="1350">
                        <c:v>45786</c:v>
                      </c:pt>
                      <c:pt idx="1351">
                        <c:v>45789</c:v>
                      </c:pt>
                      <c:pt idx="1352">
                        <c:v>45790</c:v>
                      </c:pt>
                      <c:pt idx="1353">
                        <c:v>45791</c:v>
                      </c:pt>
                      <c:pt idx="1354">
                        <c:v>45792</c:v>
                      </c:pt>
                      <c:pt idx="1355">
                        <c:v>45793</c:v>
                      </c:pt>
                      <c:pt idx="1356">
                        <c:v>45796</c:v>
                      </c:pt>
                      <c:pt idx="1357">
                        <c:v>45797</c:v>
                      </c:pt>
                      <c:pt idx="1358">
                        <c:v>45798</c:v>
                      </c:pt>
                      <c:pt idx="1359">
                        <c:v>45799</c:v>
                      </c:pt>
                      <c:pt idx="1360">
                        <c:v>45800</c:v>
                      </c:pt>
                      <c:pt idx="1361">
                        <c:v>45804</c:v>
                      </c:pt>
                      <c:pt idx="1362">
                        <c:v>45805</c:v>
                      </c:pt>
                      <c:pt idx="1363">
                        <c:v>45806</c:v>
                      </c:pt>
                      <c:pt idx="1364">
                        <c:v>45807</c:v>
                      </c:pt>
                      <c:pt idx="1365">
                        <c:v>45810</c:v>
                      </c:pt>
                      <c:pt idx="1366">
                        <c:v>45811</c:v>
                      </c:pt>
                      <c:pt idx="1367">
                        <c:v>45812</c:v>
                      </c:pt>
                      <c:pt idx="1368">
                        <c:v>45813</c:v>
                      </c:pt>
                      <c:pt idx="1369">
                        <c:v>45814</c:v>
                      </c:pt>
                      <c:pt idx="1370">
                        <c:v>45817</c:v>
                      </c:pt>
                      <c:pt idx="1371">
                        <c:v>45818</c:v>
                      </c:pt>
                      <c:pt idx="1372">
                        <c:v>45819</c:v>
                      </c:pt>
                      <c:pt idx="1373">
                        <c:v>45820</c:v>
                      </c:pt>
                      <c:pt idx="1374">
                        <c:v>45821</c:v>
                      </c:pt>
                      <c:pt idx="1375">
                        <c:v>45824</c:v>
                      </c:pt>
                      <c:pt idx="1376">
                        <c:v>45825</c:v>
                      </c:pt>
                      <c:pt idx="1377">
                        <c:v>45826</c:v>
                      </c:pt>
                      <c:pt idx="1378">
                        <c:v>45827</c:v>
                      </c:pt>
                      <c:pt idx="1379">
                        <c:v>45828</c:v>
                      </c:pt>
                      <c:pt idx="1380">
                        <c:v>45831</c:v>
                      </c:pt>
                      <c:pt idx="1381">
                        <c:v>45832</c:v>
                      </c:pt>
                      <c:pt idx="1382">
                        <c:v>45833</c:v>
                      </c:pt>
                      <c:pt idx="1383">
                        <c:v>45834</c:v>
                      </c:pt>
                      <c:pt idx="1384">
                        <c:v>45835</c:v>
                      </c:pt>
                      <c:pt idx="1385">
                        <c:v>45838</c:v>
                      </c:pt>
                      <c:pt idx="1386">
                        <c:v>45839</c:v>
                      </c:pt>
                      <c:pt idx="1387">
                        <c:v>45840</c:v>
                      </c:pt>
                      <c:pt idx="1388">
                        <c:v>45841</c:v>
                      </c:pt>
                      <c:pt idx="1389">
                        <c:v>45842</c:v>
                      </c:pt>
                      <c:pt idx="1390">
                        <c:v>45845</c:v>
                      </c:pt>
                      <c:pt idx="1391">
                        <c:v>45846</c:v>
                      </c:pt>
                      <c:pt idx="1392">
                        <c:v>45847</c:v>
                      </c:pt>
                      <c:pt idx="1393">
                        <c:v>45848</c:v>
                      </c:pt>
                      <c:pt idx="1394">
                        <c:v>45849</c:v>
                      </c:pt>
                      <c:pt idx="1395">
                        <c:v>45852</c:v>
                      </c:pt>
                      <c:pt idx="1396">
                        <c:v>45853</c:v>
                      </c:pt>
                      <c:pt idx="1397">
                        <c:v>45854</c:v>
                      </c:pt>
                      <c:pt idx="1398">
                        <c:v>45855</c:v>
                      </c:pt>
                      <c:pt idx="1399">
                        <c:v>45856</c:v>
                      </c:pt>
                      <c:pt idx="1400">
                        <c:v>45859</c:v>
                      </c:pt>
                      <c:pt idx="1401">
                        <c:v>45860</c:v>
                      </c:pt>
                      <c:pt idx="1402">
                        <c:v>45861</c:v>
                      </c:pt>
                      <c:pt idx="1403">
                        <c:v>45862</c:v>
                      </c:pt>
                      <c:pt idx="1404">
                        <c:v>45863</c:v>
                      </c:pt>
                      <c:pt idx="1405">
                        <c:v>45866</c:v>
                      </c:pt>
                      <c:pt idx="1406">
                        <c:v>45867</c:v>
                      </c:pt>
                      <c:pt idx="1407">
                        <c:v>45868</c:v>
                      </c:pt>
                      <c:pt idx="1408">
                        <c:v>45869</c:v>
                      </c:pt>
                      <c:pt idx="1409">
                        <c:v>45870</c:v>
                      </c:pt>
                      <c:pt idx="1410">
                        <c:v>45873</c:v>
                      </c:pt>
                      <c:pt idx="1411">
                        <c:v>45874</c:v>
                      </c:pt>
                      <c:pt idx="1412">
                        <c:v>45875</c:v>
                      </c:pt>
                      <c:pt idx="1413">
                        <c:v>45876</c:v>
                      </c:pt>
                      <c:pt idx="1414">
                        <c:v>45877</c:v>
                      </c:pt>
                      <c:pt idx="1415">
                        <c:v>45880</c:v>
                      </c:pt>
                      <c:pt idx="1416">
                        <c:v>45881</c:v>
                      </c:pt>
                      <c:pt idx="1417">
                        <c:v>45882</c:v>
                      </c:pt>
                      <c:pt idx="1418">
                        <c:v>45883</c:v>
                      </c:pt>
                      <c:pt idx="1419">
                        <c:v>45884</c:v>
                      </c:pt>
                      <c:pt idx="1420">
                        <c:v>45887</c:v>
                      </c:pt>
                      <c:pt idx="1421">
                        <c:v>45888</c:v>
                      </c:pt>
                      <c:pt idx="1422">
                        <c:v>45889</c:v>
                      </c:pt>
                      <c:pt idx="1423">
                        <c:v>45890</c:v>
                      </c:pt>
                      <c:pt idx="1424">
                        <c:v>45891</c:v>
                      </c:pt>
                      <c:pt idx="1425">
                        <c:v>45895</c:v>
                      </c:pt>
                      <c:pt idx="1426">
                        <c:v>45896</c:v>
                      </c:pt>
                      <c:pt idx="1427">
                        <c:v>45897</c:v>
                      </c:pt>
                      <c:pt idx="1428">
                        <c:v>45898</c:v>
                      </c:pt>
                      <c:pt idx="1429">
                        <c:v>45901</c:v>
                      </c:pt>
                      <c:pt idx="1430">
                        <c:v>45902</c:v>
                      </c:pt>
                      <c:pt idx="1431">
                        <c:v>45903</c:v>
                      </c:pt>
                      <c:pt idx="1432">
                        <c:v>45904</c:v>
                      </c:pt>
                      <c:pt idx="1433">
                        <c:v>45905</c:v>
                      </c:pt>
                      <c:pt idx="1434">
                        <c:v>45908</c:v>
                      </c:pt>
                      <c:pt idx="1435">
                        <c:v>45909</c:v>
                      </c:pt>
                      <c:pt idx="1436">
                        <c:v>45910</c:v>
                      </c:pt>
                      <c:pt idx="1437">
                        <c:v>45911</c:v>
                      </c:pt>
                      <c:pt idx="1438">
                        <c:v>45912</c:v>
                      </c:pt>
                      <c:pt idx="1439">
                        <c:v>45915</c:v>
                      </c:pt>
                      <c:pt idx="1440">
                        <c:v>45916</c:v>
                      </c:pt>
                      <c:pt idx="1441">
                        <c:v>45917</c:v>
                      </c:pt>
                      <c:pt idx="1442">
                        <c:v>45918</c:v>
                      </c:pt>
                      <c:pt idx="1443">
                        <c:v>45919</c:v>
                      </c:pt>
                      <c:pt idx="1444">
                        <c:v>45922</c:v>
                      </c:pt>
                      <c:pt idx="1445">
                        <c:v>45923</c:v>
                      </c:pt>
                      <c:pt idx="1446">
                        <c:v>45924</c:v>
                      </c:pt>
                      <c:pt idx="1447">
                        <c:v>45925</c:v>
                      </c:pt>
                      <c:pt idx="1448">
                        <c:v>45926</c:v>
                      </c:pt>
                      <c:pt idx="1449">
                        <c:v>45929</c:v>
                      </c:pt>
                      <c:pt idx="1450">
                        <c:v>45930</c:v>
                      </c:pt>
                      <c:pt idx="1451">
                        <c:v>45931</c:v>
                      </c:pt>
                      <c:pt idx="1452">
                        <c:v>45932</c:v>
                      </c:pt>
                      <c:pt idx="1453">
                        <c:v>45933</c:v>
                      </c:pt>
                      <c:pt idx="1454">
                        <c:v>45936</c:v>
                      </c:pt>
                      <c:pt idx="1455">
                        <c:v>45937</c:v>
                      </c:pt>
                      <c:pt idx="1456">
                        <c:v>45938</c:v>
                      </c:pt>
                      <c:pt idx="1457">
                        <c:v>45939</c:v>
                      </c:pt>
                      <c:pt idx="1458">
                        <c:v>45940</c:v>
                      </c:pt>
                      <c:pt idx="1459">
                        <c:v>45943</c:v>
                      </c:pt>
                      <c:pt idx="1460">
                        <c:v>45944</c:v>
                      </c:pt>
                      <c:pt idx="1461">
                        <c:v>45945</c:v>
                      </c:pt>
                      <c:pt idx="1462">
                        <c:v>45946</c:v>
                      </c:pt>
                      <c:pt idx="1463">
                        <c:v>45947</c:v>
                      </c:pt>
                      <c:pt idx="1464">
                        <c:v>45950</c:v>
                      </c:pt>
                      <c:pt idx="1465">
                        <c:v>45951</c:v>
                      </c:pt>
                      <c:pt idx="1466">
                        <c:v>45952</c:v>
                      </c:pt>
                      <c:pt idx="1467">
                        <c:v>45953</c:v>
                      </c:pt>
                      <c:pt idx="1468">
                        <c:v>45954</c:v>
                      </c:pt>
                      <c:pt idx="1469">
                        <c:v>45957</c:v>
                      </c:pt>
                      <c:pt idx="1470">
                        <c:v>45958</c:v>
                      </c:pt>
                      <c:pt idx="1471">
                        <c:v>45959</c:v>
                      </c:pt>
                      <c:pt idx="1472">
                        <c:v>45960</c:v>
                      </c:pt>
                      <c:pt idx="1473">
                        <c:v>45961</c:v>
                      </c:pt>
                      <c:pt idx="1474">
                        <c:v>45964</c:v>
                      </c:pt>
                      <c:pt idx="1475">
                        <c:v>45965</c:v>
                      </c:pt>
                      <c:pt idx="1476">
                        <c:v>45966</c:v>
                      </c:pt>
                      <c:pt idx="1477">
                        <c:v>45967</c:v>
                      </c:pt>
                      <c:pt idx="1478">
                        <c:v>45968</c:v>
                      </c:pt>
                      <c:pt idx="1479">
                        <c:v>45971</c:v>
                      </c:pt>
                      <c:pt idx="1480">
                        <c:v>45972</c:v>
                      </c:pt>
                      <c:pt idx="1481">
                        <c:v>45973</c:v>
                      </c:pt>
                      <c:pt idx="1482">
                        <c:v>45974</c:v>
                      </c:pt>
                      <c:pt idx="1483">
                        <c:v>45975</c:v>
                      </c:pt>
                      <c:pt idx="1484">
                        <c:v>45978</c:v>
                      </c:pt>
                      <c:pt idx="1485">
                        <c:v>45979</c:v>
                      </c:pt>
                      <c:pt idx="1486">
                        <c:v>45980</c:v>
                      </c:pt>
                      <c:pt idx="1487">
                        <c:v>45981</c:v>
                      </c:pt>
                      <c:pt idx="1488">
                        <c:v>45982</c:v>
                      </c:pt>
                      <c:pt idx="1489">
                        <c:v>45985</c:v>
                      </c:pt>
                      <c:pt idx="1490">
                        <c:v>45986</c:v>
                      </c:pt>
                      <c:pt idx="1491">
                        <c:v>45987</c:v>
                      </c:pt>
                      <c:pt idx="1492">
                        <c:v>45988</c:v>
                      </c:pt>
                      <c:pt idx="1493">
                        <c:v>45989</c:v>
                      </c:pt>
                      <c:pt idx="1494">
                        <c:v>45992</c:v>
                      </c:pt>
                      <c:pt idx="1495">
                        <c:v>45993</c:v>
                      </c:pt>
                      <c:pt idx="1496">
                        <c:v>45994</c:v>
                      </c:pt>
                      <c:pt idx="1497">
                        <c:v>45995</c:v>
                      </c:pt>
                      <c:pt idx="1498">
                        <c:v>45996</c:v>
                      </c:pt>
                      <c:pt idx="1499">
                        <c:v>45999</c:v>
                      </c:pt>
                      <c:pt idx="1500">
                        <c:v>46000</c:v>
                      </c:pt>
                      <c:pt idx="1501">
                        <c:v>46001</c:v>
                      </c:pt>
                      <c:pt idx="1502">
                        <c:v>46002</c:v>
                      </c:pt>
                      <c:pt idx="1503">
                        <c:v>46003</c:v>
                      </c:pt>
                      <c:pt idx="1504">
                        <c:v>46006</c:v>
                      </c:pt>
                      <c:pt idx="1505">
                        <c:v>46007</c:v>
                      </c:pt>
                      <c:pt idx="1506">
                        <c:v>46008</c:v>
                      </c:pt>
                      <c:pt idx="1507">
                        <c:v>46009</c:v>
                      </c:pt>
                      <c:pt idx="1508">
                        <c:v>46010</c:v>
                      </c:pt>
                      <c:pt idx="1509">
                        <c:v>46013</c:v>
                      </c:pt>
                      <c:pt idx="1510">
                        <c:v>46014</c:v>
                      </c:pt>
                      <c:pt idx="1511">
                        <c:v>46015</c:v>
                      </c:pt>
                      <c:pt idx="1512">
                        <c:v>46020</c:v>
                      </c:pt>
                      <c:pt idx="1513">
                        <c:v>46021</c:v>
                      </c:pt>
                      <c:pt idx="1514">
                        <c:v>46022</c:v>
                      </c:pt>
                      <c:pt idx="1515">
                        <c:v>46024</c:v>
                      </c:pt>
                      <c:pt idx="1516">
                        <c:v>46027</c:v>
                      </c:pt>
                      <c:pt idx="1517">
                        <c:v>46028</c:v>
                      </c:pt>
                      <c:pt idx="1518">
                        <c:v>46029</c:v>
                      </c:pt>
                      <c:pt idx="1519">
                        <c:v>46030</c:v>
                      </c:pt>
                      <c:pt idx="1520">
                        <c:v>46031</c:v>
                      </c:pt>
                      <c:pt idx="1521">
                        <c:v>46034</c:v>
                      </c:pt>
                      <c:pt idx="1522">
                        <c:v>46035</c:v>
                      </c:pt>
                      <c:pt idx="1523">
                        <c:v>46036</c:v>
                      </c:pt>
                      <c:pt idx="1524">
                        <c:v>46037</c:v>
                      </c:pt>
                      <c:pt idx="1525">
                        <c:v>46038</c:v>
                      </c:pt>
                      <c:pt idx="1526">
                        <c:v>46041</c:v>
                      </c:pt>
                      <c:pt idx="1527">
                        <c:v>46042</c:v>
                      </c:pt>
                      <c:pt idx="1528">
                        <c:v>46043</c:v>
                      </c:pt>
                      <c:pt idx="1529">
                        <c:v>46044</c:v>
                      </c:pt>
                      <c:pt idx="1530">
                        <c:v>46045</c:v>
                      </c:pt>
                      <c:pt idx="1531">
                        <c:v>46048</c:v>
                      </c:pt>
                      <c:pt idx="1532">
                        <c:v>46049</c:v>
                      </c:pt>
                      <c:pt idx="1533">
                        <c:v>46050</c:v>
                      </c:pt>
                      <c:pt idx="1534">
                        <c:v>46051</c:v>
                      </c:pt>
                      <c:pt idx="1535">
                        <c:v>46052</c:v>
                      </c:pt>
                      <c:pt idx="1536">
                        <c:v>46055</c:v>
                      </c:pt>
                      <c:pt idx="1537">
                        <c:v>46056</c:v>
                      </c:pt>
                      <c:pt idx="1538">
                        <c:v>46057</c:v>
                      </c:pt>
                      <c:pt idx="1539">
                        <c:v>46058</c:v>
                      </c:pt>
                      <c:pt idx="1540">
                        <c:v>46059</c:v>
                      </c:pt>
                      <c:pt idx="1541">
                        <c:v>46062</c:v>
                      </c:pt>
                      <c:pt idx="1542">
                        <c:v>46063</c:v>
                      </c:pt>
                      <c:pt idx="1543">
                        <c:v>46064</c:v>
                      </c:pt>
                      <c:pt idx="1544">
                        <c:v>46065</c:v>
                      </c:pt>
                      <c:pt idx="1545">
                        <c:v>46066</c:v>
                      </c:pt>
                      <c:pt idx="1546">
                        <c:v>46069</c:v>
                      </c:pt>
                      <c:pt idx="1547">
                        <c:v>46070</c:v>
                      </c:pt>
                      <c:pt idx="1548">
                        <c:v>46071</c:v>
                      </c:pt>
                      <c:pt idx="1549">
                        <c:v>46072</c:v>
                      </c:pt>
                      <c:pt idx="1550">
                        <c:v>46073</c:v>
                      </c:pt>
                      <c:pt idx="1551">
                        <c:v>46076</c:v>
                      </c:pt>
                      <c:pt idx="1552">
                        <c:v>46077</c:v>
                      </c:pt>
                      <c:pt idx="1553">
                        <c:v>46078</c:v>
                      </c:pt>
                      <c:pt idx="1554">
                        <c:v>46079</c:v>
                      </c:pt>
                      <c:pt idx="1555">
                        <c:v>46080</c:v>
                      </c:pt>
                      <c:pt idx="1556">
                        <c:v>46083</c:v>
                      </c:pt>
                      <c:pt idx="1557">
                        <c:v>46084</c:v>
                      </c:pt>
                      <c:pt idx="1558">
                        <c:v>46085</c:v>
                      </c:pt>
                      <c:pt idx="1559">
                        <c:v>46086</c:v>
                      </c:pt>
                      <c:pt idx="1560">
                        <c:v>46087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'Kotacija Brent, Benzin i Dizel'!$M$5:$M$458</c15:sqref>
                        </c15:formulaRef>
                      </c:ext>
                    </c:extLst>
                    <c:numCache>
                      <c:formatCode>0.00</c:formatCode>
                      <c:ptCount val="454"/>
                      <c:pt idx="1">
                        <c:v>8.75</c:v>
                      </c:pt>
                      <c:pt idx="2">
                        <c:v>-5.75</c:v>
                      </c:pt>
                      <c:pt idx="3">
                        <c:v>0</c:v>
                      </c:pt>
                      <c:pt idx="4">
                        <c:v>-12.25</c:v>
                      </c:pt>
                      <c:pt idx="5">
                        <c:v>-11.75</c:v>
                      </c:pt>
                      <c:pt idx="6">
                        <c:v>-1.5</c:v>
                      </c:pt>
                      <c:pt idx="7">
                        <c:v>-16</c:v>
                      </c:pt>
                      <c:pt idx="8">
                        <c:v>1.5</c:v>
                      </c:pt>
                      <c:pt idx="9">
                        <c:v>-4.25</c:v>
                      </c:pt>
                      <c:pt idx="10">
                        <c:v>0.25</c:v>
                      </c:pt>
                      <c:pt idx="11">
                        <c:v>-7</c:v>
                      </c:pt>
                      <c:pt idx="12">
                        <c:v>8.5</c:v>
                      </c:pt>
                      <c:pt idx="13">
                        <c:v>-7.75</c:v>
                      </c:pt>
                      <c:pt idx="14">
                        <c:v>-16.5</c:v>
                      </c:pt>
                      <c:pt idx="15">
                        <c:v>-6.75</c:v>
                      </c:pt>
                      <c:pt idx="16">
                        <c:v>-10</c:v>
                      </c:pt>
                      <c:pt idx="17">
                        <c:v>-22.5</c:v>
                      </c:pt>
                      <c:pt idx="18">
                        <c:v>12.5</c:v>
                      </c:pt>
                      <c:pt idx="19">
                        <c:v>-1</c:v>
                      </c:pt>
                      <c:pt idx="20">
                        <c:v>-13.75</c:v>
                      </c:pt>
                      <c:pt idx="21">
                        <c:v>-8</c:v>
                      </c:pt>
                      <c:pt idx="22">
                        <c:v>-18</c:v>
                      </c:pt>
                      <c:pt idx="23">
                        <c:v>8.75</c:v>
                      </c:pt>
                      <c:pt idx="24">
                        <c:v>15.5</c:v>
                      </c:pt>
                      <c:pt idx="25">
                        <c:v>0.75</c:v>
                      </c:pt>
                      <c:pt idx="26">
                        <c:v>-0.75</c:v>
                      </c:pt>
                      <c:pt idx="27">
                        <c:v>-12.75</c:v>
                      </c:pt>
                      <c:pt idx="28">
                        <c:v>2.25</c:v>
                      </c:pt>
                      <c:pt idx="29">
                        <c:v>13.75</c:v>
                      </c:pt>
                      <c:pt idx="30">
                        <c:v>4.25</c:v>
                      </c:pt>
                      <c:pt idx="31">
                        <c:v>1</c:v>
                      </c:pt>
                      <c:pt idx="32">
                        <c:v>-3.5</c:v>
                      </c:pt>
                      <c:pt idx="33">
                        <c:v>-5.75</c:v>
                      </c:pt>
                      <c:pt idx="34">
                        <c:v>12.5</c:v>
                      </c:pt>
                      <c:pt idx="35">
                        <c:v>1.25</c:v>
                      </c:pt>
                      <c:pt idx="36">
                        <c:v>-11.5</c:v>
                      </c:pt>
                      <c:pt idx="37">
                        <c:v>-23.75</c:v>
                      </c:pt>
                      <c:pt idx="38">
                        <c:v>-0.5</c:v>
                      </c:pt>
                      <c:pt idx="39">
                        <c:v>-18</c:v>
                      </c:pt>
                      <c:pt idx="40">
                        <c:v>-22.75</c:v>
                      </c:pt>
                      <c:pt idx="41">
                        <c:v>-4.5</c:v>
                      </c:pt>
                      <c:pt idx="42">
                        <c:v>14</c:v>
                      </c:pt>
                      <c:pt idx="43">
                        <c:v>6.75</c:v>
                      </c:pt>
                      <c:pt idx="44">
                        <c:v>1.75</c:v>
                      </c:pt>
                      <c:pt idx="45">
                        <c:v>-6</c:v>
                      </c:pt>
                      <c:pt idx="46">
                        <c:v>-43.5</c:v>
                      </c:pt>
                      <c:pt idx="47">
                        <c:v>-56</c:v>
                      </c:pt>
                      <c:pt idx="48">
                        <c:v>8.5</c:v>
                      </c:pt>
                      <c:pt idx="49">
                        <c:v>5.25</c:v>
                      </c:pt>
                      <c:pt idx="50">
                        <c:v>-34.75</c:v>
                      </c:pt>
                      <c:pt idx="51">
                        <c:v>-0.25</c:v>
                      </c:pt>
                      <c:pt idx="52">
                        <c:v>-33</c:v>
                      </c:pt>
                      <c:pt idx="53">
                        <c:v>-5.75</c:v>
                      </c:pt>
                      <c:pt idx="54">
                        <c:v>-29.5</c:v>
                      </c:pt>
                      <c:pt idx="55">
                        <c:v>13.5</c:v>
                      </c:pt>
                      <c:pt idx="56">
                        <c:v>7.25</c:v>
                      </c:pt>
                      <c:pt idx="57">
                        <c:v>-11.75</c:v>
                      </c:pt>
                      <c:pt idx="58">
                        <c:v>18</c:v>
                      </c:pt>
                      <c:pt idx="59">
                        <c:v>4.25</c:v>
                      </c:pt>
                      <c:pt idx="60">
                        <c:v>-1.75</c:v>
                      </c:pt>
                      <c:pt idx="61">
                        <c:v>-3.75</c:v>
                      </c:pt>
                      <c:pt idx="62">
                        <c:v>-16</c:v>
                      </c:pt>
                      <c:pt idx="63">
                        <c:v>5.25</c:v>
                      </c:pt>
                      <c:pt idx="64">
                        <c:v>-21.5</c:v>
                      </c:pt>
                      <c:pt idx="65">
                        <c:v>1.25</c:v>
                      </c:pt>
                      <c:pt idx="66">
                        <c:v>27.5</c:v>
                      </c:pt>
                      <c:pt idx="67">
                        <c:v>-2.5</c:v>
                      </c:pt>
                      <c:pt idx="68">
                        <c:v>2.5</c:v>
                      </c:pt>
                      <c:pt idx="69">
                        <c:v>-14.25</c:v>
                      </c:pt>
                      <c:pt idx="70">
                        <c:v>-9</c:v>
                      </c:pt>
                      <c:pt idx="71">
                        <c:v>-19.5</c:v>
                      </c:pt>
                      <c:pt idx="72">
                        <c:v>-15.5</c:v>
                      </c:pt>
                      <c:pt idx="73">
                        <c:v>12.75</c:v>
                      </c:pt>
                      <c:pt idx="74">
                        <c:v>6.75</c:v>
                      </c:pt>
                      <c:pt idx="75">
                        <c:v>-21</c:v>
                      </c:pt>
                      <c:pt idx="76">
                        <c:v>-44.75</c:v>
                      </c:pt>
                      <c:pt idx="77">
                        <c:v>-4</c:v>
                      </c:pt>
                      <c:pt idx="78">
                        <c:v>18.25</c:v>
                      </c:pt>
                      <c:pt idx="79">
                        <c:v>-19.75</c:v>
                      </c:pt>
                      <c:pt idx="80">
                        <c:v>-6</c:v>
                      </c:pt>
                      <c:pt idx="81">
                        <c:v>3</c:v>
                      </c:pt>
                      <c:pt idx="82">
                        <c:v>18.5</c:v>
                      </c:pt>
                      <c:pt idx="83">
                        <c:v>28</c:v>
                      </c:pt>
                      <c:pt idx="84">
                        <c:v>-16.25</c:v>
                      </c:pt>
                      <c:pt idx="85">
                        <c:v>2.5</c:v>
                      </c:pt>
                      <c:pt idx="86">
                        <c:v>32.25</c:v>
                      </c:pt>
                      <c:pt idx="87">
                        <c:v>-12.25</c:v>
                      </c:pt>
                      <c:pt idx="88">
                        <c:v>14.75</c:v>
                      </c:pt>
                      <c:pt idx="89">
                        <c:v>1</c:v>
                      </c:pt>
                      <c:pt idx="90">
                        <c:v>2</c:v>
                      </c:pt>
                      <c:pt idx="91">
                        <c:v>-11.75</c:v>
                      </c:pt>
                      <c:pt idx="92">
                        <c:v>16.25</c:v>
                      </c:pt>
                      <c:pt idx="93">
                        <c:v>13.75</c:v>
                      </c:pt>
                      <c:pt idx="94">
                        <c:v>33.25</c:v>
                      </c:pt>
                      <c:pt idx="95">
                        <c:v>-14.5</c:v>
                      </c:pt>
                      <c:pt idx="96">
                        <c:v>9.25</c:v>
                      </c:pt>
                      <c:pt idx="97">
                        <c:v>-2</c:v>
                      </c:pt>
                      <c:pt idx="98">
                        <c:v>-10.5</c:v>
                      </c:pt>
                      <c:pt idx="99">
                        <c:v>12.75</c:v>
                      </c:pt>
                      <c:pt idx="100">
                        <c:v>-9.5</c:v>
                      </c:pt>
                      <c:pt idx="101">
                        <c:v>-5.25</c:v>
                      </c:pt>
                      <c:pt idx="102">
                        <c:v>4.75</c:v>
                      </c:pt>
                      <c:pt idx="103">
                        <c:v>11</c:v>
                      </c:pt>
                      <c:pt idx="104">
                        <c:v>20.5</c:v>
                      </c:pt>
                      <c:pt idx="105">
                        <c:v>-6.5</c:v>
                      </c:pt>
                      <c:pt idx="106">
                        <c:v>-4</c:v>
                      </c:pt>
                      <c:pt idx="107">
                        <c:v>30.75</c:v>
                      </c:pt>
                      <c:pt idx="108">
                        <c:v>-1</c:v>
                      </c:pt>
                      <c:pt idx="109">
                        <c:v>-0.25</c:v>
                      </c:pt>
                      <c:pt idx="110">
                        <c:v>5.25</c:v>
                      </c:pt>
                      <c:pt idx="111">
                        <c:v>-20</c:v>
                      </c:pt>
                      <c:pt idx="112">
                        <c:v>2.75</c:v>
                      </c:pt>
                      <c:pt idx="113">
                        <c:v>2.75</c:v>
                      </c:pt>
                      <c:pt idx="114">
                        <c:v>17.25</c:v>
                      </c:pt>
                      <c:pt idx="115">
                        <c:v>4.75</c:v>
                      </c:pt>
                      <c:pt idx="116">
                        <c:v>4.75</c:v>
                      </c:pt>
                      <c:pt idx="117">
                        <c:v>11.75</c:v>
                      </c:pt>
                      <c:pt idx="118">
                        <c:v>0.25</c:v>
                      </c:pt>
                      <c:pt idx="119">
                        <c:v>2.5</c:v>
                      </c:pt>
                      <c:pt idx="120">
                        <c:v>-21.25</c:v>
                      </c:pt>
                      <c:pt idx="121">
                        <c:v>-0.5</c:v>
                      </c:pt>
                      <c:pt idx="122">
                        <c:v>-5</c:v>
                      </c:pt>
                      <c:pt idx="123">
                        <c:v>10</c:v>
                      </c:pt>
                      <c:pt idx="124">
                        <c:v>4.25</c:v>
                      </c:pt>
                      <c:pt idx="125">
                        <c:v>6.25</c:v>
                      </c:pt>
                      <c:pt idx="126">
                        <c:v>6</c:v>
                      </c:pt>
                      <c:pt idx="127">
                        <c:v>1.75</c:v>
                      </c:pt>
                      <c:pt idx="128">
                        <c:v>9</c:v>
                      </c:pt>
                      <c:pt idx="129">
                        <c:v>-2.75</c:v>
                      </c:pt>
                      <c:pt idx="130">
                        <c:v>-2.75</c:v>
                      </c:pt>
                      <c:pt idx="131">
                        <c:v>-2.75</c:v>
                      </c:pt>
                      <c:pt idx="132">
                        <c:v>2</c:v>
                      </c:pt>
                      <c:pt idx="133">
                        <c:v>-1.5</c:v>
                      </c:pt>
                      <c:pt idx="134">
                        <c:v>-3.25</c:v>
                      </c:pt>
                      <c:pt idx="135">
                        <c:v>4.75</c:v>
                      </c:pt>
                      <c:pt idx="136">
                        <c:v>-1.75</c:v>
                      </c:pt>
                      <c:pt idx="137">
                        <c:v>-1</c:v>
                      </c:pt>
                      <c:pt idx="138">
                        <c:v>3</c:v>
                      </c:pt>
                      <c:pt idx="139">
                        <c:v>15.75</c:v>
                      </c:pt>
                      <c:pt idx="140">
                        <c:v>-7.5</c:v>
                      </c:pt>
                      <c:pt idx="141">
                        <c:v>-1.75</c:v>
                      </c:pt>
                      <c:pt idx="142">
                        <c:v>-3.5</c:v>
                      </c:pt>
                      <c:pt idx="143">
                        <c:v>-3.75</c:v>
                      </c:pt>
                      <c:pt idx="144">
                        <c:v>0.75</c:v>
                      </c:pt>
                      <c:pt idx="145">
                        <c:v>5.75</c:v>
                      </c:pt>
                      <c:pt idx="146">
                        <c:v>-16.75</c:v>
                      </c:pt>
                      <c:pt idx="147">
                        <c:v>5</c:v>
                      </c:pt>
                      <c:pt idx="148">
                        <c:v>4.25</c:v>
                      </c:pt>
                      <c:pt idx="149">
                        <c:v>0.75</c:v>
                      </c:pt>
                      <c:pt idx="150">
                        <c:v>16</c:v>
                      </c:pt>
                      <c:pt idx="151">
                        <c:v>-13.25</c:v>
                      </c:pt>
                      <c:pt idx="152">
                        <c:v>-8.5</c:v>
                      </c:pt>
                      <c:pt idx="153">
                        <c:v>-1</c:v>
                      </c:pt>
                      <c:pt idx="154">
                        <c:v>9.25</c:v>
                      </c:pt>
                      <c:pt idx="155">
                        <c:v>0.5</c:v>
                      </c:pt>
                      <c:pt idx="156">
                        <c:v>-1.5</c:v>
                      </c:pt>
                      <c:pt idx="157">
                        <c:v>-1.5</c:v>
                      </c:pt>
                      <c:pt idx="158">
                        <c:v>1.25</c:v>
                      </c:pt>
                      <c:pt idx="159">
                        <c:v>5.5</c:v>
                      </c:pt>
                      <c:pt idx="160">
                        <c:v>-3.5</c:v>
                      </c:pt>
                      <c:pt idx="161">
                        <c:v>-6.25</c:v>
                      </c:pt>
                      <c:pt idx="162">
                        <c:v>-12.25</c:v>
                      </c:pt>
                      <c:pt idx="163">
                        <c:v>11.5</c:v>
                      </c:pt>
                      <c:pt idx="164">
                        <c:v>6.75</c:v>
                      </c:pt>
                      <c:pt idx="165">
                        <c:v>-7.25</c:v>
                      </c:pt>
                      <c:pt idx="166">
                        <c:v>-8.5</c:v>
                      </c:pt>
                      <c:pt idx="167">
                        <c:v>2.25</c:v>
                      </c:pt>
                      <c:pt idx="168">
                        <c:v>0.5</c:v>
                      </c:pt>
                      <c:pt idx="169">
                        <c:v>-9</c:v>
                      </c:pt>
                      <c:pt idx="170">
                        <c:v>-20</c:v>
                      </c:pt>
                      <c:pt idx="171">
                        <c:v>1.25</c:v>
                      </c:pt>
                      <c:pt idx="172">
                        <c:v>-6.5</c:v>
                      </c:pt>
                      <c:pt idx="173">
                        <c:v>-18.230000000000018</c:v>
                      </c:pt>
                      <c:pt idx="174">
                        <c:v>6.2300000000000182</c:v>
                      </c:pt>
                      <c:pt idx="175">
                        <c:v>-0.5</c:v>
                      </c:pt>
                      <c:pt idx="176">
                        <c:v>2.25</c:v>
                      </c:pt>
                      <c:pt idx="177">
                        <c:v>-2.5</c:v>
                      </c:pt>
                      <c:pt idx="178">
                        <c:v>1.75</c:v>
                      </c:pt>
                      <c:pt idx="179">
                        <c:v>9.25</c:v>
                      </c:pt>
                      <c:pt idx="180">
                        <c:v>12.75</c:v>
                      </c:pt>
                      <c:pt idx="181">
                        <c:v>-0.75</c:v>
                      </c:pt>
                      <c:pt idx="182">
                        <c:v>-17.5</c:v>
                      </c:pt>
                      <c:pt idx="183">
                        <c:v>0.75</c:v>
                      </c:pt>
                      <c:pt idx="184">
                        <c:v>2.5</c:v>
                      </c:pt>
                      <c:pt idx="185">
                        <c:v>-3.25</c:v>
                      </c:pt>
                      <c:pt idx="186">
                        <c:v>4.75</c:v>
                      </c:pt>
                      <c:pt idx="187">
                        <c:v>5.75</c:v>
                      </c:pt>
                      <c:pt idx="188">
                        <c:v>-5.75</c:v>
                      </c:pt>
                      <c:pt idx="189">
                        <c:v>4</c:v>
                      </c:pt>
                      <c:pt idx="190">
                        <c:v>-9.5</c:v>
                      </c:pt>
                      <c:pt idx="191">
                        <c:v>-3</c:v>
                      </c:pt>
                      <c:pt idx="192">
                        <c:v>13.75</c:v>
                      </c:pt>
                      <c:pt idx="193">
                        <c:v>13.25</c:v>
                      </c:pt>
                      <c:pt idx="194">
                        <c:v>-9</c:v>
                      </c:pt>
                      <c:pt idx="195">
                        <c:v>11.25</c:v>
                      </c:pt>
                      <c:pt idx="196">
                        <c:v>4.5</c:v>
                      </c:pt>
                      <c:pt idx="197">
                        <c:v>-12.25</c:v>
                      </c:pt>
                      <c:pt idx="198">
                        <c:v>2.25</c:v>
                      </c:pt>
                      <c:pt idx="199">
                        <c:v>3</c:v>
                      </c:pt>
                      <c:pt idx="200">
                        <c:v>-1.75</c:v>
                      </c:pt>
                      <c:pt idx="201">
                        <c:v>1</c:v>
                      </c:pt>
                      <c:pt idx="202">
                        <c:v>-2.25</c:v>
                      </c:pt>
                      <c:pt idx="203">
                        <c:v>-3.25</c:v>
                      </c:pt>
                      <c:pt idx="204">
                        <c:v>-7.75</c:v>
                      </c:pt>
                      <c:pt idx="205">
                        <c:v>8.75</c:v>
                      </c:pt>
                      <c:pt idx="206">
                        <c:v>-2</c:v>
                      </c:pt>
                      <c:pt idx="207">
                        <c:v>-14.5</c:v>
                      </c:pt>
                      <c:pt idx="208">
                        <c:v>9</c:v>
                      </c:pt>
                      <c:pt idx="209">
                        <c:v>-14.5</c:v>
                      </c:pt>
                      <c:pt idx="210">
                        <c:v>-11</c:v>
                      </c:pt>
                      <c:pt idx="211">
                        <c:v>0.5</c:v>
                      </c:pt>
                      <c:pt idx="212">
                        <c:v>2</c:v>
                      </c:pt>
                      <c:pt idx="213">
                        <c:v>11</c:v>
                      </c:pt>
                      <c:pt idx="214">
                        <c:v>12</c:v>
                      </c:pt>
                      <c:pt idx="215">
                        <c:v>-2.5</c:v>
                      </c:pt>
                      <c:pt idx="216">
                        <c:v>-5.75</c:v>
                      </c:pt>
                      <c:pt idx="217">
                        <c:v>21.75</c:v>
                      </c:pt>
                      <c:pt idx="218">
                        <c:v>6.5</c:v>
                      </c:pt>
                      <c:pt idx="219">
                        <c:v>9.25</c:v>
                      </c:pt>
                      <c:pt idx="220">
                        <c:v>-7.5</c:v>
                      </c:pt>
                      <c:pt idx="221">
                        <c:v>-8.25</c:v>
                      </c:pt>
                      <c:pt idx="222">
                        <c:v>8.25</c:v>
                      </c:pt>
                      <c:pt idx="223">
                        <c:v>-3.5</c:v>
                      </c:pt>
                      <c:pt idx="224">
                        <c:v>11.25</c:v>
                      </c:pt>
                      <c:pt idx="225">
                        <c:v>-4.25</c:v>
                      </c:pt>
                      <c:pt idx="226">
                        <c:v>2</c:v>
                      </c:pt>
                      <c:pt idx="227">
                        <c:v>10.75</c:v>
                      </c:pt>
                      <c:pt idx="228">
                        <c:v>21.25</c:v>
                      </c:pt>
                      <c:pt idx="229">
                        <c:v>1</c:v>
                      </c:pt>
                      <c:pt idx="230">
                        <c:v>-1.25</c:v>
                      </c:pt>
                      <c:pt idx="231">
                        <c:v>1.75</c:v>
                      </c:pt>
                      <c:pt idx="232">
                        <c:v>-5.25</c:v>
                      </c:pt>
                      <c:pt idx="233">
                        <c:v>0.5</c:v>
                      </c:pt>
                      <c:pt idx="234">
                        <c:v>5.5</c:v>
                      </c:pt>
                      <c:pt idx="235">
                        <c:v>5</c:v>
                      </c:pt>
                      <c:pt idx="236">
                        <c:v>3</c:v>
                      </c:pt>
                      <c:pt idx="237">
                        <c:v>5.25</c:v>
                      </c:pt>
                      <c:pt idx="238">
                        <c:v>1</c:v>
                      </c:pt>
                      <c:pt idx="239">
                        <c:v>-4</c:v>
                      </c:pt>
                      <c:pt idx="240">
                        <c:v>16.75</c:v>
                      </c:pt>
                      <c:pt idx="241">
                        <c:v>-6</c:v>
                      </c:pt>
                      <c:pt idx="242">
                        <c:v>-3</c:v>
                      </c:pt>
                      <c:pt idx="243">
                        <c:v>9</c:v>
                      </c:pt>
                      <c:pt idx="244">
                        <c:v>-0.75</c:v>
                      </c:pt>
                      <c:pt idx="245">
                        <c:v>8.75</c:v>
                      </c:pt>
                      <c:pt idx="246">
                        <c:v>7</c:v>
                      </c:pt>
                      <c:pt idx="247">
                        <c:v>-18.5</c:v>
                      </c:pt>
                      <c:pt idx="248">
                        <c:v>4.75</c:v>
                      </c:pt>
                      <c:pt idx="249">
                        <c:v>10.25</c:v>
                      </c:pt>
                      <c:pt idx="250">
                        <c:v>-3</c:v>
                      </c:pt>
                      <c:pt idx="251">
                        <c:v>1.5</c:v>
                      </c:pt>
                      <c:pt idx="252">
                        <c:v>-1</c:v>
                      </c:pt>
                      <c:pt idx="253">
                        <c:v>-4</c:v>
                      </c:pt>
                      <c:pt idx="254">
                        <c:v>-2</c:v>
                      </c:pt>
                      <c:pt idx="255">
                        <c:v>12</c:v>
                      </c:pt>
                      <c:pt idx="256">
                        <c:v>4</c:v>
                      </c:pt>
                      <c:pt idx="257">
                        <c:v>1.5</c:v>
                      </c:pt>
                      <c:pt idx="258">
                        <c:v>7.75</c:v>
                      </c:pt>
                      <c:pt idx="259">
                        <c:v>1</c:v>
                      </c:pt>
                      <c:pt idx="260">
                        <c:v>11</c:v>
                      </c:pt>
                      <c:pt idx="261">
                        <c:v>0</c:v>
                      </c:pt>
                      <c:pt idx="262">
                        <c:v>-1.25</c:v>
                      </c:pt>
                      <c:pt idx="263">
                        <c:v>-7.75</c:v>
                      </c:pt>
                      <c:pt idx="264">
                        <c:v>2</c:v>
                      </c:pt>
                      <c:pt idx="265">
                        <c:v>4.5</c:v>
                      </c:pt>
                      <c:pt idx="266">
                        <c:v>0</c:v>
                      </c:pt>
                      <c:pt idx="267">
                        <c:v>-5</c:v>
                      </c:pt>
                      <c:pt idx="268">
                        <c:v>-4.25</c:v>
                      </c:pt>
                      <c:pt idx="269">
                        <c:v>1.75</c:v>
                      </c:pt>
                      <c:pt idx="270">
                        <c:v>3</c:v>
                      </c:pt>
                      <c:pt idx="271">
                        <c:v>5</c:v>
                      </c:pt>
                      <c:pt idx="272">
                        <c:v>-6.5</c:v>
                      </c:pt>
                      <c:pt idx="273">
                        <c:v>-1.5</c:v>
                      </c:pt>
                      <c:pt idx="274">
                        <c:v>5</c:v>
                      </c:pt>
                      <c:pt idx="275">
                        <c:v>17.25</c:v>
                      </c:pt>
                      <c:pt idx="276">
                        <c:v>5.5</c:v>
                      </c:pt>
                      <c:pt idx="277">
                        <c:v>-2</c:v>
                      </c:pt>
                      <c:pt idx="278">
                        <c:v>12.25</c:v>
                      </c:pt>
                      <c:pt idx="279">
                        <c:v>6</c:v>
                      </c:pt>
                      <c:pt idx="280">
                        <c:v>3.5</c:v>
                      </c:pt>
                      <c:pt idx="281">
                        <c:v>5</c:v>
                      </c:pt>
                      <c:pt idx="282">
                        <c:v>0.5</c:v>
                      </c:pt>
                      <c:pt idx="283">
                        <c:v>-0.25</c:v>
                      </c:pt>
                      <c:pt idx="284">
                        <c:v>15.75</c:v>
                      </c:pt>
                      <c:pt idx="285">
                        <c:v>-3.25</c:v>
                      </c:pt>
                      <c:pt idx="286">
                        <c:v>3.25</c:v>
                      </c:pt>
                      <c:pt idx="287">
                        <c:v>7.25</c:v>
                      </c:pt>
                      <c:pt idx="288">
                        <c:v>-4</c:v>
                      </c:pt>
                      <c:pt idx="289">
                        <c:v>2.5</c:v>
                      </c:pt>
                      <c:pt idx="290">
                        <c:v>6.5</c:v>
                      </c:pt>
                      <c:pt idx="291">
                        <c:v>8.75</c:v>
                      </c:pt>
                      <c:pt idx="292">
                        <c:v>0.75</c:v>
                      </c:pt>
                      <c:pt idx="293">
                        <c:v>-10.75</c:v>
                      </c:pt>
                      <c:pt idx="294">
                        <c:v>-4.75</c:v>
                      </c:pt>
                      <c:pt idx="295">
                        <c:v>-8.75</c:v>
                      </c:pt>
                      <c:pt idx="296">
                        <c:v>2.5</c:v>
                      </c:pt>
                      <c:pt idx="297">
                        <c:v>16.25</c:v>
                      </c:pt>
                      <c:pt idx="298">
                        <c:v>12.25</c:v>
                      </c:pt>
                      <c:pt idx="299">
                        <c:v>-1</c:v>
                      </c:pt>
                      <c:pt idx="300">
                        <c:v>-8.75</c:v>
                      </c:pt>
                      <c:pt idx="301">
                        <c:v>-6.25</c:v>
                      </c:pt>
                      <c:pt idx="302">
                        <c:v>14.75</c:v>
                      </c:pt>
                      <c:pt idx="303">
                        <c:v>5.5</c:v>
                      </c:pt>
                      <c:pt idx="304">
                        <c:v>-8.75</c:v>
                      </c:pt>
                      <c:pt idx="305">
                        <c:v>-5.75</c:v>
                      </c:pt>
                      <c:pt idx="306">
                        <c:v>-6</c:v>
                      </c:pt>
                      <c:pt idx="307">
                        <c:v>-16.25</c:v>
                      </c:pt>
                      <c:pt idx="308">
                        <c:v>-4.75</c:v>
                      </c:pt>
                      <c:pt idx="309">
                        <c:v>2.5</c:v>
                      </c:pt>
                      <c:pt idx="310">
                        <c:v>-16</c:v>
                      </c:pt>
                      <c:pt idx="311">
                        <c:v>11</c:v>
                      </c:pt>
                      <c:pt idx="312">
                        <c:v>-19.75</c:v>
                      </c:pt>
                      <c:pt idx="313">
                        <c:v>24.75</c:v>
                      </c:pt>
                      <c:pt idx="314">
                        <c:v>-6.75</c:v>
                      </c:pt>
                      <c:pt idx="315">
                        <c:v>1.25</c:v>
                      </c:pt>
                      <c:pt idx="316">
                        <c:v>-2</c:v>
                      </c:pt>
                      <c:pt idx="317">
                        <c:v>-6.25</c:v>
                      </c:pt>
                      <c:pt idx="318">
                        <c:v>6.5</c:v>
                      </c:pt>
                      <c:pt idx="319">
                        <c:v>-9.75</c:v>
                      </c:pt>
                      <c:pt idx="320">
                        <c:v>5.5</c:v>
                      </c:pt>
                      <c:pt idx="321">
                        <c:v>2.5</c:v>
                      </c:pt>
                      <c:pt idx="322">
                        <c:v>7</c:v>
                      </c:pt>
                      <c:pt idx="323">
                        <c:v>-1.25</c:v>
                      </c:pt>
                      <c:pt idx="324">
                        <c:v>17.75</c:v>
                      </c:pt>
                      <c:pt idx="325">
                        <c:v>2</c:v>
                      </c:pt>
                      <c:pt idx="326">
                        <c:v>1.25</c:v>
                      </c:pt>
                      <c:pt idx="327">
                        <c:v>-1.5</c:v>
                      </c:pt>
                      <c:pt idx="328">
                        <c:v>-9.75</c:v>
                      </c:pt>
                      <c:pt idx="329">
                        <c:v>2.25</c:v>
                      </c:pt>
                      <c:pt idx="330">
                        <c:v>1</c:v>
                      </c:pt>
                      <c:pt idx="331">
                        <c:v>2.25</c:v>
                      </c:pt>
                      <c:pt idx="332">
                        <c:v>-2.25</c:v>
                      </c:pt>
                      <c:pt idx="333">
                        <c:v>3.5</c:v>
                      </c:pt>
                      <c:pt idx="334">
                        <c:v>14.5</c:v>
                      </c:pt>
                      <c:pt idx="335">
                        <c:v>3.75</c:v>
                      </c:pt>
                      <c:pt idx="336">
                        <c:v>-10.5</c:v>
                      </c:pt>
                      <c:pt idx="337">
                        <c:v>17.75</c:v>
                      </c:pt>
                      <c:pt idx="338">
                        <c:v>8</c:v>
                      </c:pt>
                      <c:pt idx="339">
                        <c:v>-8.25</c:v>
                      </c:pt>
                      <c:pt idx="340">
                        <c:v>0.25</c:v>
                      </c:pt>
                      <c:pt idx="341">
                        <c:v>1.75</c:v>
                      </c:pt>
                      <c:pt idx="342">
                        <c:v>3.25</c:v>
                      </c:pt>
                      <c:pt idx="343">
                        <c:v>10.75</c:v>
                      </c:pt>
                      <c:pt idx="344">
                        <c:v>-19</c:v>
                      </c:pt>
                      <c:pt idx="345">
                        <c:v>8.5</c:v>
                      </c:pt>
                      <c:pt idx="346">
                        <c:v>6.25</c:v>
                      </c:pt>
                      <c:pt idx="347">
                        <c:v>2.5</c:v>
                      </c:pt>
                      <c:pt idx="348">
                        <c:v>-22.75</c:v>
                      </c:pt>
                      <c:pt idx="349">
                        <c:v>3.25</c:v>
                      </c:pt>
                      <c:pt idx="350">
                        <c:v>1.5</c:v>
                      </c:pt>
                      <c:pt idx="351">
                        <c:v>10.5</c:v>
                      </c:pt>
                      <c:pt idx="352">
                        <c:v>1.25</c:v>
                      </c:pt>
                      <c:pt idx="353">
                        <c:v>3</c:v>
                      </c:pt>
                      <c:pt idx="354">
                        <c:v>-0.25</c:v>
                      </c:pt>
                      <c:pt idx="355">
                        <c:v>4.25</c:v>
                      </c:pt>
                      <c:pt idx="356">
                        <c:v>6.5</c:v>
                      </c:pt>
                      <c:pt idx="357">
                        <c:v>4.5</c:v>
                      </c:pt>
                      <c:pt idx="358">
                        <c:v>-1.75</c:v>
                      </c:pt>
                      <c:pt idx="359">
                        <c:v>6</c:v>
                      </c:pt>
                      <c:pt idx="360">
                        <c:v>-0.5</c:v>
                      </c:pt>
                      <c:pt idx="361">
                        <c:v>0</c:v>
                      </c:pt>
                      <c:pt idx="362">
                        <c:v>4.75</c:v>
                      </c:pt>
                      <c:pt idx="363">
                        <c:v>3</c:v>
                      </c:pt>
                      <c:pt idx="364">
                        <c:v>0</c:v>
                      </c:pt>
                      <c:pt idx="365">
                        <c:v>4.75</c:v>
                      </c:pt>
                      <c:pt idx="366">
                        <c:v>2</c:v>
                      </c:pt>
                      <c:pt idx="367">
                        <c:v>9</c:v>
                      </c:pt>
                      <c:pt idx="368">
                        <c:v>-13.25</c:v>
                      </c:pt>
                      <c:pt idx="369">
                        <c:v>2</c:v>
                      </c:pt>
                      <c:pt idx="370">
                        <c:v>2.5</c:v>
                      </c:pt>
                      <c:pt idx="371">
                        <c:v>5.25</c:v>
                      </c:pt>
                      <c:pt idx="372">
                        <c:v>7.25</c:v>
                      </c:pt>
                      <c:pt idx="373">
                        <c:v>-3</c:v>
                      </c:pt>
                      <c:pt idx="374">
                        <c:v>2</c:v>
                      </c:pt>
                      <c:pt idx="375">
                        <c:v>-5.75</c:v>
                      </c:pt>
                      <c:pt idx="376">
                        <c:v>1</c:v>
                      </c:pt>
                      <c:pt idx="377">
                        <c:v>-3.25</c:v>
                      </c:pt>
                      <c:pt idx="378">
                        <c:v>9.5</c:v>
                      </c:pt>
                      <c:pt idx="379">
                        <c:v>5.25</c:v>
                      </c:pt>
                      <c:pt idx="380">
                        <c:v>3.25</c:v>
                      </c:pt>
                      <c:pt idx="381">
                        <c:v>-15.75</c:v>
                      </c:pt>
                      <c:pt idx="382">
                        <c:v>-12.75</c:v>
                      </c:pt>
                      <c:pt idx="383">
                        <c:v>7</c:v>
                      </c:pt>
                      <c:pt idx="384">
                        <c:v>18</c:v>
                      </c:pt>
                      <c:pt idx="385">
                        <c:v>-4.25</c:v>
                      </c:pt>
                      <c:pt idx="386">
                        <c:v>6.25</c:v>
                      </c:pt>
                      <c:pt idx="387">
                        <c:v>-0.5</c:v>
                      </c:pt>
                      <c:pt idx="388">
                        <c:v>-11.75</c:v>
                      </c:pt>
                      <c:pt idx="389">
                        <c:v>-4</c:v>
                      </c:pt>
                      <c:pt idx="390">
                        <c:v>-35</c:v>
                      </c:pt>
                      <c:pt idx="391">
                        <c:v>0.75</c:v>
                      </c:pt>
                      <c:pt idx="392">
                        <c:v>21.75</c:v>
                      </c:pt>
                      <c:pt idx="393">
                        <c:v>8.5</c:v>
                      </c:pt>
                      <c:pt idx="394">
                        <c:v>7.25</c:v>
                      </c:pt>
                      <c:pt idx="395">
                        <c:v>1</c:v>
                      </c:pt>
                      <c:pt idx="396">
                        <c:v>0.5</c:v>
                      </c:pt>
                      <c:pt idx="397">
                        <c:v>0.75</c:v>
                      </c:pt>
                      <c:pt idx="398">
                        <c:v>8</c:v>
                      </c:pt>
                      <c:pt idx="399">
                        <c:v>4</c:v>
                      </c:pt>
                      <c:pt idx="400">
                        <c:v>-17</c:v>
                      </c:pt>
                      <c:pt idx="401">
                        <c:v>-5</c:v>
                      </c:pt>
                      <c:pt idx="402">
                        <c:v>-10.5</c:v>
                      </c:pt>
                      <c:pt idx="403">
                        <c:v>3.25</c:v>
                      </c:pt>
                      <c:pt idx="404">
                        <c:v>-4.25</c:v>
                      </c:pt>
                      <c:pt idx="405">
                        <c:v>-18.75</c:v>
                      </c:pt>
                      <c:pt idx="406">
                        <c:v>17.75</c:v>
                      </c:pt>
                      <c:pt idx="407">
                        <c:v>-3</c:v>
                      </c:pt>
                      <c:pt idx="408">
                        <c:v>7</c:v>
                      </c:pt>
                      <c:pt idx="409">
                        <c:v>-0.75</c:v>
                      </c:pt>
                      <c:pt idx="410">
                        <c:v>-9.25</c:v>
                      </c:pt>
                      <c:pt idx="411">
                        <c:v>3</c:v>
                      </c:pt>
                      <c:pt idx="412">
                        <c:v>-3.25</c:v>
                      </c:pt>
                      <c:pt idx="413">
                        <c:v>-27.5</c:v>
                      </c:pt>
                      <c:pt idx="414">
                        <c:v>2.75</c:v>
                      </c:pt>
                      <c:pt idx="415">
                        <c:v>21.75</c:v>
                      </c:pt>
                      <c:pt idx="416">
                        <c:v>14</c:v>
                      </c:pt>
                      <c:pt idx="417">
                        <c:v>4.25</c:v>
                      </c:pt>
                      <c:pt idx="418">
                        <c:v>-0.5</c:v>
                      </c:pt>
                      <c:pt idx="419">
                        <c:v>9.5</c:v>
                      </c:pt>
                      <c:pt idx="420">
                        <c:v>1.75</c:v>
                      </c:pt>
                      <c:pt idx="421">
                        <c:v>-5</c:v>
                      </c:pt>
                      <c:pt idx="422">
                        <c:v>22.25</c:v>
                      </c:pt>
                      <c:pt idx="423">
                        <c:v>-4.75</c:v>
                      </c:pt>
                      <c:pt idx="424">
                        <c:v>-7.75</c:v>
                      </c:pt>
                      <c:pt idx="425">
                        <c:v>-3</c:v>
                      </c:pt>
                      <c:pt idx="426">
                        <c:v>2.25</c:v>
                      </c:pt>
                      <c:pt idx="427">
                        <c:v>0</c:v>
                      </c:pt>
                      <c:pt idx="428">
                        <c:v>5.5</c:v>
                      </c:pt>
                      <c:pt idx="429">
                        <c:v>6</c:v>
                      </c:pt>
                      <c:pt idx="430">
                        <c:v>-0.5</c:v>
                      </c:pt>
                      <c:pt idx="431">
                        <c:v>17.5</c:v>
                      </c:pt>
                      <c:pt idx="432">
                        <c:v>-4.75</c:v>
                      </c:pt>
                      <c:pt idx="433">
                        <c:v>3.25</c:v>
                      </c:pt>
                      <c:pt idx="434">
                        <c:v>-4.25</c:v>
                      </c:pt>
                      <c:pt idx="435">
                        <c:v>-7.75</c:v>
                      </c:pt>
                      <c:pt idx="436">
                        <c:v>16.25</c:v>
                      </c:pt>
                      <c:pt idx="437">
                        <c:v>11</c:v>
                      </c:pt>
                      <c:pt idx="438">
                        <c:v>7.5</c:v>
                      </c:pt>
                      <c:pt idx="439">
                        <c:v>13.5</c:v>
                      </c:pt>
                      <c:pt idx="440">
                        <c:v>-4.75</c:v>
                      </c:pt>
                      <c:pt idx="441">
                        <c:v>2</c:v>
                      </c:pt>
                      <c:pt idx="442">
                        <c:v>9.75</c:v>
                      </c:pt>
                      <c:pt idx="443">
                        <c:v>-2.5</c:v>
                      </c:pt>
                      <c:pt idx="444">
                        <c:v>25</c:v>
                      </c:pt>
                      <c:pt idx="445">
                        <c:v>21.5</c:v>
                      </c:pt>
                      <c:pt idx="446">
                        <c:v>-16.25</c:v>
                      </c:pt>
                      <c:pt idx="447">
                        <c:v>1.5</c:v>
                      </c:pt>
                      <c:pt idx="448">
                        <c:v>12.5</c:v>
                      </c:pt>
                      <c:pt idx="449">
                        <c:v>9.75</c:v>
                      </c:pt>
                      <c:pt idx="450">
                        <c:v>-7</c:v>
                      </c:pt>
                      <c:pt idx="451">
                        <c:v>3.5</c:v>
                      </c:pt>
                      <c:pt idx="452">
                        <c:v>5</c:v>
                      </c:pt>
                      <c:pt idx="453">
                        <c:v>19.5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D94D-414F-AD5E-1E54A52C39A0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'Kotacija Brent, Benzin i Dizel'!$N$4</c15:sqref>
                        </c15:formulaRef>
                      </c:ext>
                    </c:extLst>
                    <c:strCache>
                      <c:ptCount val="1"/>
                      <c:pt idx="0">
                        <c:v>ULSD
promjena relativna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tint val="44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6"/>
                  <c:spPr>
                    <a:solidFill>
                      <a:schemeClr val="accent6">
                        <a:tint val="44000"/>
                      </a:schemeClr>
                    </a:solidFill>
                    <a:ln>
                      <a:noFill/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('Kotacija Brent, Benzin i Dizel'!$B$5:$B$761,'Kotacija Brent, Benzin i Dizel'!$B$763:$B$1593)</c15:sqref>
                        </c15:formulaRef>
                      </c:ext>
                    </c:extLst>
                    <c:numCache>
                      <c:formatCode>m/d/yyyy</c:formatCode>
                      <c:ptCount val="1588"/>
                      <c:pt idx="0">
                        <c:v>43832</c:v>
                      </c:pt>
                      <c:pt idx="1">
                        <c:v>43833</c:v>
                      </c:pt>
                      <c:pt idx="2">
                        <c:v>43836</c:v>
                      </c:pt>
                      <c:pt idx="3">
                        <c:v>43837</c:v>
                      </c:pt>
                      <c:pt idx="4">
                        <c:v>43838</c:v>
                      </c:pt>
                      <c:pt idx="5">
                        <c:v>43839</c:v>
                      </c:pt>
                      <c:pt idx="6">
                        <c:v>43840</c:v>
                      </c:pt>
                      <c:pt idx="7">
                        <c:v>43843</c:v>
                      </c:pt>
                      <c:pt idx="8">
                        <c:v>43844</c:v>
                      </c:pt>
                      <c:pt idx="9">
                        <c:v>43845</c:v>
                      </c:pt>
                      <c:pt idx="10">
                        <c:v>43846</c:v>
                      </c:pt>
                      <c:pt idx="11">
                        <c:v>43847</c:v>
                      </c:pt>
                      <c:pt idx="12">
                        <c:v>43850</c:v>
                      </c:pt>
                      <c:pt idx="13">
                        <c:v>43851</c:v>
                      </c:pt>
                      <c:pt idx="14">
                        <c:v>43852</c:v>
                      </c:pt>
                      <c:pt idx="15">
                        <c:v>43853</c:v>
                      </c:pt>
                      <c:pt idx="16">
                        <c:v>43854</c:v>
                      </c:pt>
                      <c:pt idx="17">
                        <c:v>43857</c:v>
                      </c:pt>
                      <c:pt idx="18">
                        <c:v>43858</c:v>
                      </c:pt>
                      <c:pt idx="19">
                        <c:v>43859</c:v>
                      </c:pt>
                      <c:pt idx="20">
                        <c:v>43860</c:v>
                      </c:pt>
                      <c:pt idx="21">
                        <c:v>43861</c:v>
                      </c:pt>
                      <c:pt idx="22">
                        <c:v>43864</c:v>
                      </c:pt>
                      <c:pt idx="23">
                        <c:v>43865</c:v>
                      </c:pt>
                      <c:pt idx="24">
                        <c:v>43866</c:v>
                      </c:pt>
                      <c:pt idx="25">
                        <c:v>43867</c:v>
                      </c:pt>
                      <c:pt idx="26">
                        <c:v>43868</c:v>
                      </c:pt>
                      <c:pt idx="27">
                        <c:v>43871</c:v>
                      </c:pt>
                      <c:pt idx="28">
                        <c:v>43872</c:v>
                      </c:pt>
                      <c:pt idx="29">
                        <c:v>43873</c:v>
                      </c:pt>
                      <c:pt idx="30">
                        <c:v>43874</c:v>
                      </c:pt>
                      <c:pt idx="31">
                        <c:v>43875</c:v>
                      </c:pt>
                      <c:pt idx="32">
                        <c:v>43878</c:v>
                      </c:pt>
                      <c:pt idx="33">
                        <c:v>43879</c:v>
                      </c:pt>
                      <c:pt idx="34">
                        <c:v>43880</c:v>
                      </c:pt>
                      <c:pt idx="35">
                        <c:v>43881</c:v>
                      </c:pt>
                      <c:pt idx="36">
                        <c:v>43882</c:v>
                      </c:pt>
                      <c:pt idx="37">
                        <c:v>43885</c:v>
                      </c:pt>
                      <c:pt idx="38">
                        <c:v>43886</c:v>
                      </c:pt>
                      <c:pt idx="39">
                        <c:v>43887</c:v>
                      </c:pt>
                      <c:pt idx="40">
                        <c:v>43888</c:v>
                      </c:pt>
                      <c:pt idx="41">
                        <c:v>43889</c:v>
                      </c:pt>
                      <c:pt idx="42">
                        <c:v>43892</c:v>
                      </c:pt>
                      <c:pt idx="43">
                        <c:v>43893</c:v>
                      </c:pt>
                      <c:pt idx="44">
                        <c:v>43894</c:v>
                      </c:pt>
                      <c:pt idx="45">
                        <c:v>43895</c:v>
                      </c:pt>
                      <c:pt idx="46">
                        <c:v>43896</c:v>
                      </c:pt>
                      <c:pt idx="47">
                        <c:v>43899</c:v>
                      </c:pt>
                      <c:pt idx="48">
                        <c:v>43900</c:v>
                      </c:pt>
                      <c:pt idx="49">
                        <c:v>43901</c:v>
                      </c:pt>
                      <c:pt idx="50">
                        <c:v>43902</c:v>
                      </c:pt>
                      <c:pt idx="51">
                        <c:v>43903</c:v>
                      </c:pt>
                      <c:pt idx="52">
                        <c:v>43906</c:v>
                      </c:pt>
                      <c:pt idx="53">
                        <c:v>43907</c:v>
                      </c:pt>
                      <c:pt idx="54">
                        <c:v>43908</c:v>
                      </c:pt>
                      <c:pt idx="55">
                        <c:v>43909</c:v>
                      </c:pt>
                      <c:pt idx="56">
                        <c:v>43910</c:v>
                      </c:pt>
                      <c:pt idx="57">
                        <c:v>43913</c:v>
                      </c:pt>
                      <c:pt idx="58">
                        <c:v>43914</c:v>
                      </c:pt>
                      <c:pt idx="59">
                        <c:v>43915</c:v>
                      </c:pt>
                      <c:pt idx="60">
                        <c:v>43916</c:v>
                      </c:pt>
                      <c:pt idx="61">
                        <c:v>43917</c:v>
                      </c:pt>
                      <c:pt idx="62">
                        <c:v>43920</c:v>
                      </c:pt>
                      <c:pt idx="63">
                        <c:v>43921</c:v>
                      </c:pt>
                      <c:pt idx="64">
                        <c:v>43922</c:v>
                      </c:pt>
                      <c:pt idx="65">
                        <c:v>43923</c:v>
                      </c:pt>
                      <c:pt idx="66">
                        <c:v>43924</c:v>
                      </c:pt>
                      <c:pt idx="67">
                        <c:v>43927</c:v>
                      </c:pt>
                      <c:pt idx="68">
                        <c:v>43928</c:v>
                      </c:pt>
                      <c:pt idx="69">
                        <c:v>43929</c:v>
                      </c:pt>
                      <c:pt idx="70">
                        <c:v>43930</c:v>
                      </c:pt>
                      <c:pt idx="71">
                        <c:v>43935</c:v>
                      </c:pt>
                      <c:pt idx="72">
                        <c:v>43936</c:v>
                      </c:pt>
                      <c:pt idx="73">
                        <c:v>43937</c:v>
                      </c:pt>
                      <c:pt idx="74">
                        <c:v>43938</c:v>
                      </c:pt>
                      <c:pt idx="75">
                        <c:v>43941</c:v>
                      </c:pt>
                      <c:pt idx="76">
                        <c:v>43942</c:v>
                      </c:pt>
                      <c:pt idx="77">
                        <c:v>43943</c:v>
                      </c:pt>
                      <c:pt idx="78">
                        <c:v>43944</c:v>
                      </c:pt>
                      <c:pt idx="79">
                        <c:v>43945</c:v>
                      </c:pt>
                      <c:pt idx="80">
                        <c:v>43948</c:v>
                      </c:pt>
                      <c:pt idx="81">
                        <c:v>43949</c:v>
                      </c:pt>
                      <c:pt idx="82">
                        <c:v>43950</c:v>
                      </c:pt>
                      <c:pt idx="83">
                        <c:v>43951</c:v>
                      </c:pt>
                      <c:pt idx="84">
                        <c:v>43952</c:v>
                      </c:pt>
                      <c:pt idx="85">
                        <c:v>43955</c:v>
                      </c:pt>
                      <c:pt idx="86">
                        <c:v>43956</c:v>
                      </c:pt>
                      <c:pt idx="87">
                        <c:v>43957</c:v>
                      </c:pt>
                      <c:pt idx="88">
                        <c:v>43958</c:v>
                      </c:pt>
                      <c:pt idx="89">
                        <c:v>43962</c:v>
                      </c:pt>
                      <c:pt idx="90">
                        <c:v>43963</c:v>
                      </c:pt>
                      <c:pt idx="91">
                        <c:v>43964</c:v>
                      </c:pt>
                      <c:pt idx="92">
                        <c:v>43965</c:v>
                      </c:pt>
                      <c:pt idx="93">
                        <c:v>43966</c:v>
                      </c:pt>
                      <c:pt idx="94">
                        <c:v>43969</c:v>
                      </c:pt>
                      <c:pt idx="95">
                        <c:v>43970</c:v>
                      </c:pt>
                      <c:pt idx="96">
                        <c:v>43971</c:v>
                      </c:pt>
                      <c:pt idx="97">
                        <c:v>43972</c:v>
                      </c:pt>
                      <c:pt idx="98">
                        <c:v>43973</c:v>
                      </c:pt>
                      <c:pt idx="99">
                        <c:v>43977</c:v>
                      </c:pt>
                      <c:pt idx="100">
                        <c:v>43978</c:v>
                      </c:pt>
                      <c:pt idx="101">
                        <c:v>43979</c:v>
                      </c:pt>
                      <c:pt idx="102">
                        <c:v>43980</c:v>
                      </c:pt>
                      <c:pt idx="103">
                        <c:v>43983</c:v>
                      </c:pt>
                      <c:pt idx="104">
                        <c:v>43984</c:v>
                      </c:pt>
                      <c:pt idx="105">
                        <c:v>43985</c:v>
                      </c:pt>
                      <c:pt idx="106">
                        <c:v>43986</c:v>
                      </c:pt>
                      <c:pt idx="107">
                        <c:v>43987</c:v>
                      </c:pt>
                      <c:pt idx="108">
                        <c:v>43990</c:v>
                      </c:pt>
                      <c:pt idx="109">
                        <c:v>43991</c:v>
                      </c:pt>
                      <c:pt idx="110">
                        <c:v>43992</c:v>
                      </c:pt>
                      <c:pt idx="111">
                        <c:v>43993</c:v>
                      </c:pt>
                      <c:pt idx="112">
                        <c:v>43994</c:v>
                      </c:pt>
                      <c:pt idx="113">
                        <c:v>43997</c:v>
                      </c:pt>
                      <c:pt idx="114">
                        <c:v>43998</c:v>
                      </c:pt>
                      <c:pt idx="115">
                        <c:v>43999</c:v>
                      </c:pt>
                      <c:pt idx="116">
                        <c:v>44000</c:v>
                      </c:pt>
                      <c:pt idx="117">
                        <c:v>44001</c:v>
                      </c:pt>
                      <c:pt idx="118">
                        <c:v>44004</c:v>
                      </c:pt>
                      <c:pt idx="119">
                        <c:v>44005</c:v>
                      </c:pt>
                      <c:pt idx="120">
                        <c:v>44006</c:v>
                      </c:pt>
                      <c:pt idx="121">
                        <c:v>44007</c:v>
                      </c:pt>
                      <c:pt idx="122">
                        <c:v>44008</c:v>
                      </c:pt>
                      <c:pt idx="123">
                        <c:v>44011</c:v>
                      </c:pt>
                      <c:pt idx="124">
                        <c:v>44012</c:v>
                      </c:pt>
                      <c:pt idx="125">
                        <c:v>44013</c:v>
                      </c:pt>
                      <c:pt idx="126">
                        <c:v>44014</c:v>
                      </c:pt>
                      <c:pt idx="127">
                        <c:v>44015</c:v>
                      </c:pt>
                      <c:pt idx="128">
                        <c:v>44018</c:v>
                      </c:pt>
                      <c:pt idx="129">
                        <c:v>44019</c:v>
                      </c:pt>
                      <c:pt idx="130">
                        <c:v>44020</c:v>
                      </c:pt>
                      <c:pt idx="131">
                        <c:v>44021</c:v>
                      </c:pt>
                      <c:pt idx="132">
                        <c:v>44022</c:v>
                      </c:pt>
                      <c:pt idx="133">
                        <c:v>44025</c:v>
                      </c:pt>
                      <c:pt idx="134">
                        <c:v>44026</c:v>
                      </c:pt>
                      <c:pt idx="135">
                        <c:v>44027</c:v>
                      </c:pt>
                      <c:pt idx="136">
                        <c:v>44028</c:v>
                      </c:pt>
                      <c:pt idx="137">
                        <c:v>44029</c:v>
                      </c:pt>
                      <c:pt idx="138">
                        <c:v>44032</c:v>
                      </c:pt>
                      <c:pt idx="139">
                        <c:v>44033</c:v>
                      </c:pt>
                      <c:pt idx="140">
                        <c:v>44034</c:v>
                      </c:pt>
                      <c:pt idx="141">
                        <c:v>44035</c:v>
                      </c:pt>
                      <c:pt idx="142">
                        <c:v>44036</c:v>
                      </c:pt>
                      <c:pt idx="143">
                        <c:v>44039</c:v>
                      </c:pt>
                      <c:pt idx="144">
                        <c:v>44040</c:v>
                      </c:pt>
                      <c:pt idx="145">
                        <c:v>44041</c:v>
                      </c:pt>
                      <c:pt idx="146">
                        <c:v>44042</c:v>
                      </c:pt>
                      <c:pt idx="147">
                        <c:v>44043</c:v>
                      </c:pt>
                      <c:pt idx="148">
                        <c:v>44046</c:v>
                      </c:pt>
                      <c:pt idx="149">
                        <c:v>44047</c:v>
                      </c:pt>
                      <c:pt idx="150">
                        <c:v>44048</c:v>
                      </c:pt>
                      <c:pt idx="151">
                        <c:v>44049</c:v>
                      </c:pt>
                      <c:pt idx="152">
                        <c:v>44050</c:v>
                      </c:pt>
                      <c:pt idx="153">
                        <c:v>44053</c:v>
                      </c:pt>
                      <c:pt idx="154">
                        <c:v>44054</c:v>
                      </c:pt>
                      <c:pt idx="155">
                        <c:v>44055</c:v>
                      </c:pt>
                      <c:pt idx="156">
                        <c:v>44056</c:v>
                      </c:pt>
                      <c:pt idx="157">
                        <c:v>44057</c:v>
                      </c:pt>
                      <c:pt idx="158">
                        <c:v>44060</c:v>
                      </c:pt>
                      <c:pt idx="159">
                        <c:v>44061</c:v>
                      </c:pt>
                      <c:pt idx="160">
                        <c:v>44062</c:v>
                      </c:pt>
                      <c:pt idx="161">
                        <c:v>44063</c:v>
                      </c:pt>
                      <c:pt idx="162">
                        <c:v>44064</c:v>
                      </c:pt>
                      <c:pt idx="163">
                        <c:v>44067</c:v>
                      </c:pt>
                      <c:pt idx="164">
                        <c:v>44068</c:v>
                      </c:pt>
                      <c:pt idx="165">
                        <c:v>44069</c:v>
                      </c:pt>
                      <c:pt idx="166">
                        <c:v>44070</c:v>
                      </c:pt>
                      <c:pt idx="167">
                        <c:v>44071</c:v>
                      </c:pt>
                      <c:pt idx="168">
                        <c:v>44075</c:v>
                      </c:pt>
                      <c:pt idx="169">
                        <c:v>44076</c:v>
                      </c:pt>
                      <c:pt idx="170">
                        <c:v>44077</c:v>
                      </c:pt>
                      <c:pt idx="171">
                        <c:v>44078</c:v>
                      </c:pt>
                      <c:pt idx="172">
                        <c:v>44081</c:v>
                      </c:pt>
                      <c:pt idx="173">
                        <c:v>44082</c:v>
                      </c:pt>
                      <c:pt idx="174">
                        <c:v>44083</c:v>
                      </c:pt>
                      <c:pt idx="175">
                        <c:v>44084</c:v>
                      </c:pt>
                      <c:pt idx="176">
                        <c:v>44085</c:v>
                      </c:pt>
                      <c:pt idx="177">
                        <c:v>44088</c:v>
                      </c:pt>
                      <c:pt idx="178">
                        <c:v>44089</c:v>
                      </c:pt>
                      <c:pt idx="179">
                        <c:v>44090</c:v>
                      </c:pt>
                      <c:pt idx="180">
                        <c:v>44091</c:v>
                      </c:pt>
                      <c:pt idx="181">
                        <c:v>44092</c:v>
                      </c:pt>
                      <c:pt idx="182">
                        <c:v>44095</c:v>
                      </c:pt>
                      <c:pt idx="183">
                        <c:v>44096</c:v>
                      </c:pt>
                      <c:pt idx="184">
                        <c:v>44097</c:v>
                      </c:pt>
                      <c:pt idx="185">
                        <c:v>44098</c:v>
                      </c:pt>
                      <c:pt idx="186">
                        <c:v>44099</c:v>
                      </c:pt>
                      <c:pt idx="187">
                        <c:v>44102</c:v>
                      </c:pt>
                      <c:pt idx="188">
                        <c:v>44103</c:v>
                      </c:pt>
                      <c:pt idx="189">
                        <c:v>44104</c:v>
                      </c:pt>
                      <c:pt idx="190">
                        <c:v>44105</c:v>
                      </c:pt>
                      <c:pt idx="191">
                        <c:v>44106</c:v>
                      </c:pt>
                      <c:pt idx="192">
                        <c:v>44109</c:v>
                      </c:pt>
                      <c:pt idx="193">
                        <c:v>44110</c:v>
                      </c:pt>
                      <c:pt idx="194">
                        <c:v>44111</c:v>
                      </c:pt>
                      <c:pt idx="195">
                        <c:v>44112</c:v>
                      </c:pt>
                      <c:pt idx="196">
                        <c:v>44113</c:v>
                      </c:pt>
                      <c:pt idx="197">
                        <c:v>44116</c:v>
                      </c:pt>
                      <c:pt idx="198">
                        <c:v>44117</c:v>
                      </c:pt>
                      <c:pt idx="199">
                        <c:v>44118</c:v>
                      </c:pt>
                      <c:pt idx="200">
                        <c:v>44119</c:v>
                      </c:pt>
                      <c:pt idx="201">
                        <c:v>44120</c:v>
                      </c:pt>
                      <c:pt idx="202">
                        <c:v>44123</c:v>
                      </c:pt>
                      <c:pt idx="203">
                        <c:v>44124</c:v>
                      </c:pt>
                      <c:pt idx="204">
                        <c:v>44125</c:v>
                      </c:pt>
                      <c:pt idx="205">
                        <c:v>44126</c:v>
                      </c:pt>
                      <c:pt idx="206">
                        <c:v>44127</c:v>
                      </c:pt>
                      <c:pt idx="207">
                        <c:v>44130</c:v>
                      </c:pt>
                      <c:pt idx="208">
                        <c:v>44131</c:v>
                      </c:pt>
                      <c:pt idx="209">
                        <c:v>44132</c:v>
                      </c:pt>
                      <c:pt idx="210">
                        <c:v>44133</c:v>
                      </c:pt>
                      <c:pt idx="211">
                        <c:v>44134</c:v>
                      </c:pt>
                      <c:pt idx="212">
                        <c:v>44137</c:v>
                      </c:pt>
                      <c:pt idx="213">
                        <c:v>44138</c:v>
                      </c:pt>
                      <c:pt idx="214">
                        <c:v>44139</c:v>
                      </c:pt>
                      <c:pt idx="215">
                        <c:v>44140</c:v>
                      </c:pt>
                      <c:pt idx="216">
                        <c:v>44141</c:v>
                      </c:pt>
                      <c:pt idx="217">
                        <c:v>44144</c:v>
                      </c:pt>
                      <c:pt idx="218">
                        <c:v>44145</c:v>
                      </c:pt>
                      <c:pt idx="219">
                        <c:v>44146</c:v>
                      </c:pt>
                      <c:pt idx="220">
                        <c:v>44147</c:v>
                      </c:pt>
                      <c:pt idx="221">
                        <c:v>44148</c:v>
                      </c:pt>
                      <c:pt idx="222">
                        <c:v>44151</c:v>
                      </c:pt>
                      <c:pt idx="223">
                        <c:v>44152</c:v>
                      </c:pt>
                      <c:pt idx="224">
                        <c:v>44153</c:v>
                      </c:pt>
                      <c:pt idx="225">
                        <c:v>44154</c:v>
                      </c:pt>
                      <c:pt idx="226">
                        <c:v>44155</c:v>
                      </c:pt>
                      <c:pt idx="227">
                        <c:v>44158</c:v>
                      </c:pt>
                      <c:pt idx="228">
                        <c:v>44159</c:v>
                      </c:pt>
                      <c:pt idx="229">
                        <c:v>44160</c:v>
                      </c:pt>
                      <c:pt idx="230">
                        <c:v>44161</c:v>
                      </c:pt>
                      <c:pt idx="231">
                        <c:v>44162</c:v>
                      </c:pt>
                      <c:pt idx="232">
                        <c:v>44165</c:v>
                      </c:pt>
                      <c:pt idx="233">
                        <c:v>44166</c:v>
                      </c:pt>
                      <c:pt idx="234">
                        <c:v>44167</c:v>
                      </c:pt>
                      <c:pt idx="235">
                        <c:v>44168</c:v>
                      </c:pt>
                      <c:pt idx="236">
                        <c:v>44169</c:v>
                      </c:pt>
                      <c:pt idx="237">
                        <c:v>44172</c:v>
                      </c:pt>
                      <c:pt idx="238">
                        <c:v>44173</c:v>
                      </c:pt>
                      <c:pt idx="239">
                        <c:v>44174</c:v>
                      </c:pt>
                      <c:pt idx="240">
                        <c:v>44175</c:v>
                      </c:pt>
                      <c:pt idx="241">
                        <c:v>44176</c:v>
                      </c:pt>
                      <c:pt idx="242">
                        <c:v>44179</c:v>
                      </c:pt>
                      <c:pt idx="243">
                        <c:v>44180</c:v>
                      </c:pt>
                      <c:pt idx="244">
                        <c:v>44181</c:v>
                      </c:pt>
                      <c:pt idx="245">
                        <c:v>44182</c:v>
                      </c:pt>
                      <c:pt idx="246">
                        <c:v>44183</c:v>
                      </c:pt>
                      <c:pt idx="247">
                        <c:v>44186</c:v>
                      </c:pt>
                      <c:pt idx="248">
                        <c:v>44187</c:v>
                      </c:pt>
                      <c:pt idx="249">
                        <c:v>44188</c:v>
                      </c:pt>
                      <c:pt idx="250">
                        <c:v>44189</c:v>
                      </c:pt>
                      <c:pt idx="251">
                        <c:v>44194</c:v>
                      </c:pt>
                      <c:pt idx="252">
                        <c:v>44195</c:v>
                      </c:pt>
                      <c:pt idx="253">
                        <c:v>44196</c:v>
                      </c:pt>
                      <c:pt idx="254">
                        <c:v>44200</c:v>
                      </c:pt>
                      <c:pt idx="255">
                        <c:v>44201</c:v>
                      </c:pt>
                      <c:pt idx="256">
                        <c:v>44202</c:v>
                      </c:pt>
                      <c:pt idx="257">
                        <c:v>44203</c:v>
                      </c:pt>
                      <c:pt idx="258">
                        <c:v>44204</c:v>
                      </c:pt>
                      <c:pt idx="259">
                        <c:v>44207</c:v>
                      </c:pt>
                      <c:pt idx="260">
                        <c:v>44208</c:v>
                      </c:pt>
                      <c:pt idx="261">
                        <c:v>44209</c:v>
                      </c:pt>
                      <c:pt idx="262">
                        <c:v>44210</c:v>
                      </c:pt>
                      <c:pt idx="263">
                        <c:v>44211</c:v>
                      </c:pt>
                      <c:pt idx="264">
                        <c:v>44214</c:v>
                      </c:pt>
                      <c:pt idx="265">
                        <c:v>44215</c:v>
                      </c:pt>
                      <c:pt idx="266">
                        <c:v>44216</c:v>
                      </c:pt>
                      <c:pt idx="267">
                        <c:v>44217</c:v>
                      </c:pt>
                      <c:pt idx="268">
                        <c:v>44218</c:v>
                      </c:pt>
                      <c:pt idx="269">
                        <c:v>44221</c:v>
                      </c:pt>
                      <c:pt idx="270">
                        <c:v>44222</c:v>
                      </c:pt>
                      <c:pt idx="271">
                        <c:v>44223</c:v>
                      </c:pt>
                      <c:pt idx="272">
                        <c:v>44224</c:v>
                      </c:pt>
                      <c:pt idx="273">
                        <c:v>44225</c:v>
                      </c:pt>
                      <c:pt idx="274">
                        <c:v>44228</c:v>
                      </c:pt>
                      <c:pt idx="275">
                        <c:v>44229</c:v>
                      </c:pt>
                      <c:pt idx="276">
                        <c:v>44230</c:v>
                      </c:pt>
                      <c:pt idx="277">
                        <c:v>44231</c:v>
                      </c:pt>
                      <c:pt idx="278">
                        <c:v>44232</c:v>
                      </c:pt>
                      <c:pt idx="279">
                        <c:v>44235</c:v>
                      </c:pt>
                      <c:pt idx="280">
                        <c:v>44236</c:v>
                      </c:pt>
                      <c:pt idx="281">
                        <c:v>44237</c:v>
                      </c:pt>
                      <c:pt idx="282">
                        <c:v>44238</c:v>
                      </c:pt>
                      <c:pt idx="283">
                        <c:v>44239</c:v>
                      </c:pt>
                      <c:pt idx="284">
                        <c:v>44242</c:v>
                      </c:pt>
                      <c:pt idx="285">
                        <c:v>44243</c:v>
                      </c:pt>
                      <c:pt idx="286">
                        <c:v>44244</c:v>
                      </c:pt>
                      <c:pt idx="287">
                        <c:v>44245</c:v>
                      </c:pt>
                      <c:pt idx="288">
                        <c:v>44246</c:v>
                      </c:pt>
                      <c:pt idx="289">
                        <c:v>44249</c:v>
                      </c:pt>
                      <c:pt idx="290">
                        <c:v>44250</c:v>
                      </c:pt>
                      <c:pt idx="291">
                        <c:v>44251</c:v>
                      </c:pt>
                      <c:pt idx="292">
                        <c:v>44252</c:v>
                      </c:pt>
                      <c:pt idx="293">
                        <c:v>44253</c:v>
                      </c:pt>
                      <c:pt idx="294">
                        <c:v>44256</c:v>
                      </c:pt>
                      <c:pt idx="295">
                        <c:v>44257</c:v>
                      </c:pt>
                      <c:pt idx="296">
                        <c:v>44258</c:v>
                      </c:pt>
                      <c:pt idx="297">
                        <c:v>44259</c:v>
                      </c:pt>
                      <c:pt idx="298">
                        <c:v>44260</c:v>
                      </c:pt>
                      <c:pt idx="299">
                        <c:v>44263</c:v>
                      </c:pt>
                      <c:pt idx="300">
                        <c:v>44264</c:v>
                      </c:pt>
                      <c:pt idx="301">
                        <c:v>44265</c:v>
                      </c:pt>
                      <c:pt idx="302">
                        <c:v>44266</c:v>
                      </c:pt>
                      <c:pt idx="303">
                        <c:v>44267</c:v>
                      </c:pt>
                      <c:pt idx="304">
                        <c:v>44270</c:v>
                      </c:pt>
                      <c:pt idx="305">
                        <c:v>44271</c:v>
                      </c:pt>
                      <c:pt idx="306">
                        <c:v>44272</c:v>
                      </c:pt>
                      <c:pt idx="307">
                        <c:v>44273</c:v>
                      </c:pt>
                      <c:pt idx="308">
                        <c:v>44274</c:v>
                      </c:pt>
                      <c:pt idx="309">
                        <c:v>44277</c:v>
                      </c:pt>
                      <c:pt idx="310">
                        <c:v>44278</c:v>
                      </c:pt>
                      <c:pt idx="311">
                        <c:v>44279</c:v>
                      </c:pt>
                      <c:pt idx="312">
                        <c:v>44280</c:v>
                      </c:pt>
                      <c:pt idx="313">
                        <c:v>44281</c:v>
                      </c:pt>
                      <c:pt idx="314">
                        <c:v>44284</c:v>
                      </c:pt>
                      <c:pt idx="315">
                        <c:v>44285</c:v>
                      </c:pt>
                      <c:pt idx="316">
                        <c:v>44286</c:v>
                      </c:pt>
                      <c:pt idx="317">
                        <c:v>44287</c:v>
                      </c:pt>
                      <c:pt idx="318">
                        <c:v>44292</c:v>
                      </c:pt>
                      <c:pt idx="319">
                        <c:v>44293</c:v>
                      </c:pt>
                      <c:pt idx="320">
                        <c:v>44294</c:v>
                      </c:pt>
                      <c:pt idx="321">
                        <c:v>44295</c:v>
                      </c:pt>
                      <c:pt idx="322">
                        <c:v>44298</c:v>
                      </c:pt>
                      <c:pt idx="323">
                        <c:v>44299</c:v>
                      </c:pt>
                      <c:pt idx="324">
                        <c:v>44300</c:v>
                      </c:pt>
                      <c:pt idx="325">
                        <c:v>44301</c:v>
                      </c:pt>
                      <c:pt idx="326">
                        <c:v>44302</c:v>
                      </c:pt>
                      <c:pt idx="327">
                        <c:v>44305</c:v>
                      </c:pt>
                      <c:pt idx="328">
                        <c:v>44306</c:v>
                      </c:pt>
                      <c:pt idx="329">
                        <c:v>44307</c:v>
                      </c:pt>
                      <c:pt idx="330">
                        <c:v>44308</c:v>
                      </c:pt>
                      <c:pt idx="331">
                        <c:v>44309</c:v>
                      </c:pt>
                      <c:pt idx="332">
                        <c:v>44312</c:v>
                      </c:pt>
                      <c:pt idx="333">
                        <c:v>44313</c:v>
                      </c:pt>
                      <c:pt idx="334">
                        <c:v>44314</c:v>
                      </c:pt>
                      <c:pt idx="335">
                        <c:v>44315</c:v>
                      </c:pt>
                      <c:pt idx="336">
                        <c:v>44316</c:v>
                      </c:pt>
                      <c:pt idx="337">
                        <c:v>44320</c:v>
                      </c:pt>
                      <c:pt idx="338">
                        <c:v>44321</c:v>
                      </c:pt>
                      <c:pt idx="339">
                        <c:v>44322</c:v>
                      </c:pt>
                      <c:pt idx="340">
                        <c:v>44323</c:v>
                      </c:pt>
                      <c:pt idx="341">
                        <c:v>44326</c:v>
                      </c:pt>
                      <c:pt idx="342">
                        <c:v>44327</c:v>
                      </c:pt>
                      <c:pt idx="343">
                        <c:v>44328</c:v>
                      </c:pt>
                      <c:pt idx="344">
                        <c:v>44329</c:v>
                      </c:pt>
                      <c:pt idx="345">
                        <c:v>44330</c:v>
                      </c:pt>
                      <c:pt idx="346">
                        <c:v>44333</c:v>
                      </c:pt>
                      <c:pt idx="347">
                        <c:v>44334</c:v>
                      </c:pt>
                      <c:pt idx="348">
                        <c:v>44335</c:v>
                      </c:pt>
                      <c:pt idx="349">
                        <c:v>44336</c:v>
                      </c:pt>
                      <c:pt idx="350">
                        <c:v>44337</c:v>
                      </c:pt>
                      <c:pt idx="351">
                        <c:v>44340</c:v>
                      </c:pt>
                      <c:pt idx="352">
                        <c:v>44341</c:v>
                      </c:pt>
                      <c:pt idx="353">
                        <c:v>44342</c:v>
                      </c:pt>
                      <c:pt idx="354">
                        <c:v>44343</c:v>
                      </c:pt>
                      <c:pt idx="355">
                        <c:v>44344</c:v>
                      </c:pt>
                      <c:pt idx="356">
                        <c:v>44348</c:v>
                      </c:pt>
                      <c:pt idx="357">
                        <c:v>44349</c:v>
                      </c:pt>
                      <c:pt idx="358">
                        <c:v>44350</c:v>
                      </c:pt>
                      <c:pt idx="359">
                        <c:v>44351</c:v>
                      </c:pt>
                      <c:pt idx="360">
                        <c:v>44354</c:v>
                      </c:pt>
                      <c:pt idx="361">
                        <c:v>44355</c:v>
                      </c:pt>
                      <c:pt idx="362">
                        <c:v>44356</c:v>
                      </c:pt>
                      <c:pt idx="363">
                        <c:v>44357</c:v>
                      </c:pt>
                      <c:pt idx="364">
                        <c:v>44358</c:v>
                      </c:pt>
                      <c:pt idx="365">
                        <c:v>44361</c:v>
                      </c:pt>
                      <c:pt idx="366">
                        <c:v>44362</c:v>
                      </c:pt>
                      <c:pt idx="367">
                        <c:v>44363</c:v>
                      </c:pt>
                      <c:pt idx="368">
                        <c:v>44364</c:v>
                      </c:pt>
                      <c:pt idx="369">
                        <c:v>44365</c:v>
                      </c:pt>
                      <c:pt idx="370">
                        <c:v>44368</c:v>
                      </c:pt>
                      <c:pt idx="371">
                        <c:v>44369</c:v>
                      </c:pt>
                      <c:pt idx="372">
                        <c:v>44370</c:v>
                      </c:pt>
                      <c:pt idx="373">
                        <c:v>44371</c:v>
                      </c:pt>
                      <c:pt idx="374">
                        <c:v>44372</c:v>
                      </c:pt>
                      <c:pt idx="375">
                        <c:v>44375</c:v>
                      </c:pt>
                      <c:pt idx="376">
                        <c:v>44376</c:v>
                      </c:pt>
                      <c:pt idx="377">
                        <c:v>44377</c:v>
                      </c:pt>
                      <c:pt idx="378">
                        <c:v>44378</c:v>
                      </c:pt>
                      <c:pt idx="379">
                        <c:v>44379</c:v>
                      </c:pt>
                      <c:pt idx="380">
                        <c:v>44382</c:v>
                      </c:pt>
                      <c:pt idx="381">
                        <c:v>44383</c:v>
                      </c:pt>
                      <c:pt idx="382">
                        <c:v>44384</c:v>
                      </c:pt>
                      <c:pt idx="383">
                        <c:v>44385</c:v>
                      </c:pt>
                      <c:pt idx="384">
                        <c:v>44386</c:v>
                      </c:pt>
                      <c:pt idx="385">
                        <c:v>44389</c:v>
                      </c:pt>
                      <c:pt idx="386">
                        <c:v>44390</c:v>
                      </c:pt>
                      <c:pt idx="387">
                        <c:v>44391</c:v>
                      </c:pt>
                      <c:pt idx="388">
                        <c:v>44392</c:v>
                      </c:pt>
                      <c:pt idx="389">
                        <c:v>44393</c:v>
                      </c:pt>
                      <c:pt idx="390">
                        <c:v>44396</c:v>
                      </c:pt>
                      <c:pt idx="391">
                        <c:v>44397</c:v>
                      </c:pt>
                      <c:pt idx="392">
                        <c:v>44398</c:v>
                      </c:pt>
                      <c:pt idx="393">
                        <c:v>44399</c:v>
                      </c:pt>
                      <c:pt idx="394">
                        <c:v>44400</c:v>
                      </c:pt>
                      <c:pt idx="395">
                        <c:v>44403</c:v>
                      </c:pt>
                      <c:pt idx="396">
                        <c:v>44404</c:v>
                      </c:pt>
                      <c:pt idx="397">
                        <c:v>44405</c:v>
                      </c:pt>
                      <c:pt idx="398">
                        <c:v>44406</c:v>
                      </c:pt>
                      <c:pt idx="399">
                        <c:v>44407</c:v>
                      </c:pt>
                      <c:pt idx="400">
                        <c:v>44410</c:v>
                      </c:pt>
                      <c:pt idx="401">
                        <c:v>44411</c:v>
                      </c:pt>
                      <c:pt idx="402">
                        <c:v>44412</c:v>
                      </c:pt>
                      <c:pt idx="403">
                        <c:v>44413</c:v>
                      </c:pt>
                      <c:pt idx="404">
                        <c:v>44414</c:v>
                      </c:pt>
                      <c:pt idx="405">
                        <c:v>44417</c:v>
                      </c:pt>
                      <c:pt idx="406">
                        <c:v>44418</c:v>
                      </c:pt>
                      <c:pt idx="407">
                        <c:v>44419</c:v>
                      </c:pt>
                      <c:pt idx="408">
                        <c:v>44420</c:v>
                      </c:pt>
                      <c:pt idx="409">
                        <c:v>44421</c:v>
                      </c:pt>
                      <c:pt idx="410">
                        <c:v>44424</c:v>
                      </c:pt>
                      <c:pt idx="411">
                        <c:v>44425</c:v>
                      </c:pt>
                      <c:pt idx="412">
                        <c:v>44426</c:v>
                      </c:pt>
                      <c:pt idx="413">
                        <c:v>44427</c:v>
                      </c:pt>
                      <c:pt idx="414">
                        <c:v>44428</c:v>
                      </c:pt>
                      <c:pt idx="415">
                        <c:v>44431</c:v>
                      </c:pt>
                      <c:pt idx="416">
                        <c:v>44432</c:v>
                      </c:pt>
                      <c:pt idx="417">
                        <c:v>44433</c:v>
                      </c:pt>
                      <c:pt idx="418">
                        <c:v>44434</c:v>
                      </c:pt>
                      <c:pt idx="419">
                        <c:v>44435</c:v>
                      </c:pt>
                      <c:pt idx="420">
                        <c:v>44439</c:v>
                      </c:pt>
                      <c:pt idx="421">
                        <c:v>44440</c:v>
                      </c:pt>
                      <c:pt idx="422">
                        <c:v>44441</c:v>
                      </c:pt>
                      <c:pt idx="423">
                        <c:v>44442</c:v>
                      </c:pt>
                      <c:pt idx="424">
                        <c:v>44445</c:v>
                      </c:pt>
                      <c:pt idx="425">
                        <c:v>44446</c:v>
                      </c:pt>
                      <c:pt idx="426">
                        <c:v>44447</c:v>
                      </c:pt>
                      <c:pt idx="427">
                        <c:v>44448</c:v>
                      </c:pt>
                      <c:pt idx="428">
                        <c:v>44449</c:v>
                      </c:pt>
                      <c:pt idx="429">
                        <c:v>44452</c:v>
                      </c:pt>
                      <c:pt idx="430">
                        <c:v>44453</c:v>
                      </c:pt>
                      <c:pt idx="431">
                        <c:v>44454</c:v>
                      </c:pt>
                      <c:pt idx="432">
                        <c:v>44455</c:v>
                      </c:pt>
                      <c:pt idx="433">
                        <c:v>44456</c:v>
                      </c:pt>
                      <c:pt idx="434">
                        <c:v>44459</c:v>
                      </c:pt>
                      <c:pt idx="435">
                        <c:v>44460</c:v>
                      </c:pt>
                      <c:pt idx="436">
                        <c:v>44461</c:v>
                      </c:pt>
                      <c:pt idx="437">
                        <c:v>44462</c:v>
                      </c:pt>
                      <c:pt idx="438">
                        <c:v>44463</c:v>
                      </c:pt>
                      <c:pt idx="439">
                        <c:v>44466</c:v>
                      </c:pt>
                      <c:pt idx="440">
                        <c:v>44467</c:v>
                      </c:pt>
                      <c:pt idx="441">
                        <c:v>44468</c:v>
                      </c:pt>
                      <c:pt idx="442">
                        <c:v>44469</c:v>
                      </c:pt>
                      <c:pt idx="443">
                        <c:v>44470</c:v>
                      </c:pt>
                      <c:pt idx="444">
                        <c:v>44473</c:v>
                      </c:pt>
                      <c:pt idx="445">
                        <c:v>44474</c:v>
                      </c:pt>
                      <c:pt idx="446">
                        <c:v>44475</c:v>
                      </c:pt>
                      <c:pt idx="447">
                        <c:v>44476</c:v>
                      </c:pt>
                      <c:pt idx="448">
                        <c:v>44477</c:v>
                      </c:pt>
                      <c:pt idx="449">
                        <c:v>44480</c:v>
                      </c:pt>
                      <c:pt idx="450">
                        <c:v>44481</c:v>
                      </c:pt>
                      <c:pt idx="451">
                        <c:v>44482</c:v>
                      </c:pt>
                      <c:pt idx="452">
                        <c:v>44483</c:v>
                      </c:pt>
                      <c:pt idx="453">
                        <c:v>44484</c:v>
                      </c:pt>
                      <c:pt idx="454">
                        <c:v>44487</c:v>
                      </c:pt>
                      <c:pt idx="455">
                        <c:v>44488</c:v>
                      </c:pt>
                      <c:pt idx="456">
                        <c:v>44489</c:v>
                      </c:pt>
                      <c:pt idx="457">
                        <c:v>44490</c:v>
                      </c:pt>
                      <c:pt idx="458">
                        <c:v>44491</c:v>
                      </c:pt>
                      <c:pt idx="459">
                        <c:v>44494</c:v>
                      </c:pt>
                      <c:pt idx="460">
                        <c:v>44495</c:v>
                      </c:pt>
                      <c:pt idx="461">
                        <c:v>44496</c:v>
                      </c:pt>
                      <c:pt idx="462">
                        <c:v>44497</c:v>
                      </c:pt>
                      <c:pt idx="463">
                        <c:v>44498</c:v>
                      </c:pt>
                      <c:pt idx="464">
                        <c:v>44501</c:v>
                      </c:pt>
                      <c:pt idx="465">
                        <c:v>44502</c:v>
                      </c:pt>
                      <c:pt idx="466">
                        <c:v>44503</c:v>
                      </c:pt>
                      <c:pt idx="467">
                        <c:v>44504</c:v>
                      </c:pt>
                      <c:pt idx="468">
                        <c:v>44505</c:v>
                      </c:pt>
                      <c:pt idx="469">
                        <c:v>44508</c:v>
                      </c:pt>
                      <c:pt idx="470">
                        <c:v>44509</c:v>
                      </c:pt>
                      <c:pt idx="471">
                        <c:v>44510</c:v>
                      </c:pt>
                      <c:pt idx="472">
                        <c:v>44511</c:v>
                      </c:pt>
                      <c:pt idx="473">
                        <c:v>44512</c:v>
                      </c:pt>
                      <c:pt idx="474">
                        <c:v>44515</c:v>
                      </c:pt>
                      <c:pt idx="475">
                        <c:v>44516</c:v>
                      </c:pt>
                      <c:pt idx="476">
                        <c:v>44517</c:v>
                      </c:pt>
                      <c:pt idx="477">
                        <c:v>44518</c:v>
                      </c:pt>
                      <c:pt idx="478">
                        <c:v>44519</c:v>
                      </c:pt>
                      <c:pt idx="479">
                        <c:v>44522</c:v>
                      </c:pt>
                      <c:pt idx="480">
                        <c:v>44523</c:v>
                      </c:pt>
                      <c:pt idx="481">
                        <c:v>44524</c:v>
                      </c:pt>
                      <c:pt idx="482">
                        <c:v>44525</c:v>
                      </c:pt>
                      <c:pt idx="483">
                        <c:v>44526</c:v>
                      </c:pt>
                      <c:pt idx="484">
                        <c:v>44529</c:v>
                      </c:pt>
                      <c:pt idx="485">
                        <c:v>44530</c:v>
                      </c:pt>
                      <c:pt idx="486">
                        <c:v>44531</c:v>
                      </c:pt>
                      <c:pt idx="487">
                        <c:v>44532</c:v>
                      </c:pt>
                      <c:pt idx="488">
                        <c:v>44533</c:v>
                      </c:pt>
                      <c:pt idx="489">
                        <c:v>44536</c:v>
                      </c:pt>
                      <c:pt idx="490">
                        <c:v>44537</c:v>
                      </c:pt>
                      <c:pt idx="491">
                        <c:v>44538</c:v>
                      </c:pt>
                      <c:pt idx="492">
                        <c:v>44539</c:v>
                      </c:pt>
                      <c:pt idx="493">
                        <c:v>44540</c:v>
                      </c:pt>
                      <c:pt idx="494">
                        <c:v>44543</c:v>
                      </c:pt>
                      <c:pt idx="495">
                        <c:v>44544</c:v>
                      </c:pt>
                      <c:pt idx="496">
                        <c:v>44545</c:v>
                      </c:pt>
                      <c:pt idx="497">
                        <c:v>44546</c:v>
                      </c:pt>
                      <c:pt idx="498">
                        <c:v>44547</c:v>
                      </c:pt>
                      <c:pt idx="499">
                        <c:v>44550</c:v>
                      </c:pt>
                      <c:pt idx="500">
                        <c:v>44551</c:v>
                      </c:pt>
                      <c:pt idx="501">
                        <c:v>44552</c:v>
                      </c:pt>
                      <c:pt idx="502">
                        <c:v>44553</c:v>
                      </c:pt>
                      <c:pt idx="503">
                        <c:v>44554</c:v>
                      </c:pt>
                      <c:pt idx="504">
                        <c:v>44559</c:v>
                      </c:pt>
                      <c:pt idx="505">
                        <c:v>44560</c:v>
                      </c:pt>
                      <c:pt idx="506">
                        <c:v>44561</c:v>
                      </c:pt>
                      <c:pt idx="507">
                        <c:v>44565</c:v>
                      </c:pt>
                      <c:pt idx="508">
                        <c:v>44566</c:v>
                      </c:pt>
                      <c:pt idx="509">
                        <c:v>44567</c:v>
                      </c:pt>
                      <c:pt idx="510">
                        <c:v>44568</c:v>
                      </c:pt>
                      <c:pt idx="511">
                        <c:v>44571</c:v>
                      </c:pt>
                      <c:pt idx="512">
                        <c:v>44572</c:v>
                      </c:pt>
                      <c:pt idx="513">
                        <c:v>44573</c:v>
                      </c:pt>
                      <c:pt idx="514">
                        <c:v>44574</c:v>
                      </c:pt>
                      <c:pt idx="515">
                        <c:v>44575</c:v>
                      </c:pt>
                      <c:pt idx="516">
                        <c:v>44578</c:v>
                      </c:pt>
                      <c:pt idx="517">
                        <c:v>44579</c:v>
                      </c:pt>
                      <c:pt idx="518">
                        <c:v>44580</c:v>
                      </c:pt>
                      <c:pt idx="519">
                        <c:v>44581</c:v>
                      </c:pt>
                      <c:pt idx="520">
                        <c:v>44582</c:v>
                      </c:pt>
                      <c:pt idx="521">
                        <c:v>44585</c:v>
                      </c:pt>
                      <c:pt idx="522">
                        <c:v>44586</c:v>
                      </c:pt>
                      <c:pt idx="523">
                        <c:v>44587</c:v>
                      </c:pt>
                      <c:pt idx="524">
                        <c:v>44588</c:v>
                      </c:pt>
                      <c:pt idx="525">
                        <c:v>44589</c:v>
                      </c:pt>
                      <c:pt idx="526">
                        <c:v>44592</c:v>
                      </c:pt>
                      <c:pt idx="527">
                        <c:v>44593</c:v>
                      </c:pt>
                      <c:pt idx="528">
                        <c:v>44594</c:v>
                      </c:pt>
                      <c:pt idx="529">
                        <c:v>44595</c:v>
                      </c:pt>
                      <c:pt idx="530">
                        <c:v>44596</c:v>
                      </c:pt>
                      <c:pt idx="531">
                        <c:v>44599</c:v>
                      </c:pt>
                      <c:pt idx="532">
                        <c:v>44600</c:v>
                      </c:pt>
                      <c:pt idx="533">
                        <c:v>44601</c:v>
                      </c:pt>
                      <c:pt idx="534">
                        <c:v>44602</c:v>
                      </c:pt>
                      <c:pt idx="535">
                        <c:v>44603</c:v>
                      </c:pt>
                      <c:pt idx="536">
                        <c:v>44606</c:v>
                      </c:pt>
                      <c:pt idx="537">
                        <c:v>44607</c:v>
                      </c:pt>
                      <c:pt idx="538">
                        <c:v>44608</c:v>
                      </c:pt>
                      <c:pt idx="539">
                        <c:v>44609</c:v>
                      </c:pt>
                      <c:pt idx="540">
                        <c:v>44610</c:v>
                      </c:pt>
                      <c:pt idx="541">
                        <c:v>44613</c:v>
                      </c:pt>
                      <c:pt idx="542">
                        <c:v>44614</c:v>
                      </c:pt>
                      <c:pt idx="543">
                        <c:v>44615</c:v>
                      </c:pt>
                      <c:pt idx="544">
                        <c:v>44616</c:v>
                      </c:pt>
                      <c:pt idx="545">
                        <c:v>44617</c:v>
                      </c:pt>
                      <c:pt idx="546">
                        <c:v>44620</c:v>
                      </c:pt>
                      <c:pt idx="547">
                        <c:v>44621</c:v>
                      </c:pt>
                      <c:pt idx="548">
                        <c:v>44622</c:v>
                      </c:pt>
                      <c:pt idx="549">
                        <c:v>44623</c:v>
                      </c:pt>
                      <c:pt idx="550">
                        <c:v>44624</c:v>
                      </c:pt>
                      <c:pt idx="551">
                        <c:v>44627</c:v>
                      </c:pt>
                      <c:pt idx="552">
                        <c:v>44628</c:v>
                      </c:pt>
                      <c:pt idx="553">
                        <c:v>44629</c:v>
                      </c:pt>
                      <c:pt idx="554">
                        <c:v>44630</c:v>
                      </c:pt>
                      <c:pt idx="555">
                        <c:v>44631</c:v>
                      </c:pt>
                      <c:pt idx="556">
                        <c:v>44634</c:v>
                      </c:pt>
                      <c:pt idx="557">
                        <c:v>44635</c:v>
                      </c:pt>
                      <c:pt idx="558">
                        <c:v>44636</c:v>
                      </c:pt>
                      <c:pt idx="559">
                        <c:v>44637</c:v>
                      </c:pt>
                      <c:pt idx="560">
                        <c:v>44638</c:v>
                      </c:pt>
                      <c:pt idx="561">
                        <c:v>44641</c:v>
                      </c:pt>
                      <c:pt idx="562">
                        <c:v>44642</c:v>
                      </c:pt>
                      <c:pt idx="563">
                        <c:v>44643</c:v>
                      </c:pt>
                      <c:pt idx="564">
                        <c:v>44644</c:v>
                      </c:pt>
                      <c:pt idx="565">
                        <c:v>44645</c:v>
                      </c:pt>
                      <c:pt idx="566">
                        <c:v>44648</c:v>
                      </c:pt>
                      <c:pt idx="567">
                        <c:v>44649</c:v>
                      </c:pt>
                      <c:pt idx="568">
                        <c:v>44650</c:v>
                      </c:pt>
                      <c:pt idx="569">
                        <c:v>44651</c:v>
                      </c:pt>
                      <c:pt idx="570">
                        <c:v>44652</c:v>
                      </c:pt>
                      <c:pt idx="571">
                        <c:v>44655</c:v>
                      </c:pt>
                      <c:pt idx="572">
                        <c:v>44656</c:v>
                      </c:pt>
                      <c:pt idx="573">
                        <c:v>44657</c:v>
                      </c:pt>
                      <c:pt idx="574">
                        <c:v>44658</c:v>
                      </c:pt>
                      <c:pt idx="575">
                        <c:v>44659</c:v>
                      </c:pt>
                      <c:pt idx="576">
                        <c:v>44662</c:v>
                      </c:pt>
                      <c:pt idx="577">
                        <c:v>44663</c:v>
                      </c:pt>
                      <c:pt idx="578">
                        <c:v>44664</c:v>
                      </c:pt>
                      <c:pt idx="579">
                        <c:v>44665</c:v>
                      </c:pt>
                      <c:pt idx="580">
                        <c:v>44670</c:v>
                      </c:pt>
                      <c:pt idx="581">
                        <c:v>44671</c:v>
                      </c:pt>
                      <c:pt idx="582">
                        <c:v>44672</c:v>
                      </c:pt>
                      <c:pt idx="583">
                        <c:v>44673</c:v>
                      </c:pt>
                      <c:pt idx="584">
                        <c:v>44676</c:v>
                      </c:pt>
                      <c:pt idx="585">
                        <c:v>44677</c:v>
                      </c:pt>
                      <c:pt idx="586">
                        <c:v>44678</c:v>
                      </c:pt>
                      <c:pt idx="587">
                        <c:v>44679</c:v>
                      </c:pt>
                      <c:pt idx="588">
                        <c:v>44680</c:v>
                      </c:pt>
                      <c:pt idx="589">
                        <c:v>44684</c:v>
                      </c:pt>
                      <c:pt idx="590">
                        <c:v>44685</c:v>
                      </c:pt>
                      <c:pt idx="591">
                        <c:v>44686</c:v>
                      </c:pt>
                      <c:pt idx="592">
                        <c:v>44687</c:v>
                      </c:pt>
                      <c:pt idx="593">
                        <c:v>44690</c:v>
                      </c:pt>
                      <c:pt idx="594">
                        <c:v>44691</c:v>
                      </c:pt>
                      <c:pt idx="595">
                        <c:v>44692</c:v>
                      </c:pt>
                      <c:pt idx="596">
                        <c:v>44693</c:v>
                      </c:pt>
                      <c:pt idx="597">
                        <c:v>44694</c:v>
                      </c:pt>
                      <c:pt idx="598">
                        <c:v>44697</c:v>
                      </c:pt>
                      <c:pt idx="599">
                        <c:v>44698</c:v>
                      </c:pt>
                      <c:pt idx="600">
                        <c:v>44699</c:v>
                      </c:pt>
                      <c:pt idx="601">
                        <c:v>44700</c:v>
                      </c:pt>
                      <c:pt idx="602">
                        <c:v>44701</c:v>
                      </c:pt>
                      <c:pt idx="603">
                        <c:v>44704</c:v>
                      </c:pt>
                      <c:pt idx="604">
                        <c:v>44705</c:v>
                      </c:pt>
                      <c:pt idx="605">
                        <c:v>44706</c:v>
                      </c:pt>
                      <c:pt idx="606">
                        <c:v>44707</c:v>
                      </c:pt>
                      <c:pt idx="607">
                        <c:v>44708</c:v>
                      </c:pt>
                      <c:pt idx="608">
                        <c:v>44711</c:v>
                      </c:pt>
                      <c:pt idx="609">
                        <c:v>44712</c:v>
                      </c:pt>
                      <c:pt idx="610">
                        <c:v>44713</c:v>
                      </c:pt>
                      <c:pt idx="611">
                        <c:v>44718</c:v>
                      </c:pt>
                      <c:pt idx="612">
                        <c:v>44719</c:v>
                      </c:pt>
                      <c:pt idx="613">
                        <c:v>44720</c:v>
                      </c:pt>
                      <c:pt idx="614">
                        <c:v>44721</c:v>
                      </c:pt>
                      <c:pt idx="615">
                        <c:v>44722</c:v>
                      </c:pt>
                      <c:pt idx="616">
                        <c:v>44725</c:v>
                      </c:pt>
                      <c:pt idx="617">
                        <c:v>44726</c:v>
                      </c:pt>
                      <c:pt idx="618">
                        <c:v>44727</c:v>
                      </c:pt>
                      <c:pt idx="619">
                        <c:v>44728</c:v>
                      </c:pt>
                      <c:pt idx="620">
                        <c:v>44729</c:v>
                      </c:pt>
                      <c:pt idx="621">
                        <c:v>44732</c:v>
                      </c:pt>
                      <c:pt idx="622">
                        <c:v>44733</c:v>
                      </c:pt>
                      <c:pt idx="623">
                        <c:v>44734</c:v>
                      </c:pt>
                      <c:pt idx="624">
                        <c:v>44735</c:v>
                      </c:pt>
                      <c:pt idx="625">
                        <c:v>44736</c:v>
                      </c:pt>
                      <c:pt idx="626">
                        <c:v>44739</c:v>
                      </c:pt>
                      <c:pt idx="627">
                        <c:v>44740</c:v>
                      </c:pt>
                      <c:pt idx="628">
                        <c:v>44741</c:v>
                      </c:pt>
                      <c:pt idx="629">
                        <c:v>44742</c:v>
                      </c:pt>
                      <c:pt idx="630">
                        <c:v>44743</c:v>
                      </c:pt>
                      <c:pt idx="631">
                        <c:v>44746</c:v>
                      </c:pt>
                      <c:pt idx="632">
                        <c:v>44747</c:v>
                      </c:pt>
                      <c:pt idx="633">
                        <c:v>44748</c:v>
                      </c:pt>
                      <c:pt idx="634">
                        <c:v>44749</c:v>
                      </c:pt>
                      <c:pt idx="635">
                        <c:v>44750</c:v>
                      </c:pt>
                      <c:pt idx="636">
                        <c:v>44753</c:v>
                      </c:pt>
                      <c:pt idx="637">
                        <c:v>44754</c:v>
                      </c:pt>
                      <c:pt idx="638">
                        <c:v>44755</c:v>
                      </c:pt>
                      <c:pt idx="639">
                        <c:v>44756</c:v>
                      </c:pt>
                      <c:pt idx="640">
                        <c:v>44757</c:v>
                      </c:pt>
                      <c:pt idx="641">
                        <c:v>44760</c:v>
                      </c:pt>
                      <c:pt idx="642">
                        <c:v>44761</c:v>
                      </c:pt>
                      <c:pt idx="643">
                        <c:v>44762</c:v>
                      </c:pt>
                      <c:pt idx="644">
                        <c:v>44763</c:v>
                      </c:pt>
                      <c:pt idx="645">
                        <c:v>44764</c:v>
                      </c:pt>
                      <c:pt idx="646">
                        <c:v>44767</c:v>
                      </c:pt>
                      <c:pt idx="647">
                        <c:v>44768</c:v>
                      </c:pt>
                      <c:pt idx="648">
                        <c:v>44769</c:v>
                      </c:pt>
                      <c:pt idx="649">
                        <c:v>44770</c:v>
                      </c:pt>
                      <c:pt idx="650">
                        <c:v>44771</c:v>
                      </c:pt>
                      <c:pt idx="651">
                        <c:v>44774</c:v>
                      </c:pt>
                      <c:pt idx="652">
                        <c:v>44775</c:v>
                      </c:pt>
                      <c:pt idx="653">
                        <c:v>44776</c:v>
                      </c:pt>
                      <c:pt idx="654">
                        <c:v>44777</c:v>
                      </c:pt>
                      <c:pt idx="655">
                        <c:v>44778</c:v>
                      </c:pt>
                      <c:pt idx="656">
                        <c:v>44781</c:v>
                      </c:pt>
                      <c:pt idx="657">
                        <c:v>44782</c:v>
                      </c:pt>
                      <c:pt idx="658">
                        <c:v>44783</c:v>
                      </c:pt>
                      <c:pt idx="659">
                        <c:v>44784</c:v>
                      </c:pt>
                      <c:pt idx="660">
                        <c:v>44785</c:v>
                      </c:pt>
                      <c:pt idx="661">
                        <c:v>44788</c:v>
                      </c:pt>
                      <c:pt idx="662">
                        <c:v>44789</c:v>
                      </c:pt>
                      <c:pt idx="663">
                        <c:v>44790</c:v>
                      </c:pt>
                      <c:pt idx="664">
                        <c:v>44791</c:v>
                      </c:pt>
                      <c:pt idx="665">
                        <c:v>44792</c:v>
                      </c:pt>
                      <c:pt idx="666">
                        <c:v>44795</c:v>
                      </c:pt>
                      <c:pt idx="667">
                        <c:v>44796</c:v>
                      </c:pt>
                      <c:pt idx="668">
                        <c:v>44797</c:v>
                      </c:pt>
                      <c:pt idx="669">
                        <c:v>44798</c:v>
                      </c:pt>
                      <c:pt idx="670">
                        <c:v>44799</c:v>
                      </c:pt>
                      <c:pt idx="671">
                        <c:v>44803</c:v>
                      </c:pt>
                      <c:pt idx="672">
                        <c:v>44804</c:v>
                      </c:pt>
                      <c:pt idx="673">
                        <c:v>44805</c:v>
                      </c:pt>
                      <c:pt idx="674">
                        <c:v>44806</c:v>
                      </c:pt>
                      <c:pt idx="675">
                        <c:v>44809</c:v>
                      </c:pt>
                      <c:pt idx="676">
                        <c:v>44810</c:v>
                      </c:pt>
                      <c:pt idx="677">
                        <c:v>44811</c:v>
                      </c:pt>
                      <c:pt idx="678">
                        <c:v>44812</c:v>
                      </c:pt>
                      <c:pt idx="679">
                        <c:v>44813</c:v>
                      </c:pt>
                      <c:pt idx="680">
                        <c:v>44816</c:v>
                      </c:pt>
                      <c:pt idx="681">
                        <c:v>44817</c:v>
                      </c:pt>
                      <c:pt idx="682">
                        <c:v>44818</c:v>
                      </c:pt>
                      <c:pt idx="683">
                        <c:v>44819</c:v>
                      </c:pt>
                      <c:pt idx="684">
                        <c:v>44820</c:v>
                      </c:pt>
                      <c:pt idx="685">
                        <c:v>44824</c:v>
                      </c:pt>
                      <c:pt idx="686">
                        <c:v>44825</c:v>
                      </c:pt>
                      <c:pt idx="687">
                        <c:v>44826</c:v>
                      </c:pt>
                      <c:pt idx="688">
                        <c:v>44827</c:v>
                      </c:pt>
                      <c:pt idx="689">
                        <c:v>44830</c:v>
                      </c:pt>
                      <c:pt idx="690">
                        <c:v>44831</c:v>
                      </c:pt>
                      <c:pt idx="691">
                        <c:v>44832</c:v>
                      </c:pt>
                      <c:pt idx="692">
                        <c:v>44833</c:v>
                      </c:pt>
                      <c:pt idx="693">
                        <c:v>44834</c:v>
                      </c:pt>
                      <c:pt idx="694">
                        <c:v>44837</c:v>
                      </c:pt>
                      <c:pt idx="695">
                        <c:v>44838</c:v>
                      </c:pt>
                      <c:pt idx="696">
                        <c:v>44839</c:v>
                      </c:pt>
                      <c:pt idx="697">
                        <c:v>44840</c:v>
                      </c:pt>
                      <c:pt idx="698">
                        <c:v>44841</c:v>
                      </c:pt>
                      <c:pt idx="699">
                        <c:v>44844</c:v>
                      </c:pt>
                      <c:pt idx="700">
                        <c:v>44845</c:v>
                      </c:pt>
                      <c:pt idx="701">
                        <c:v>44846</c:v>
                      </c:pt>
                      <c:pt idx="702">
                        <c:v>44847</c:v>
                      </c:pt>
                      <c:pt idx="703">
                        <c:v>44848</c:v>
                      </c:pt>
                      <c:pt idx="704">
                        <c:v>44851</c:v>
                      </c:pt>
                      <c:pt idx="705">
                        <c:v>44852</c:v>
                      </c:pt>
                      <c:pt idx="706">
                        <c:v>44853</c:v>
                      </c:pt>
                      <c:pt idx="707">
                        <c:v>44854</c:v>
                      </c:pt>
                      <c:pt idx="708">
                        <c:v>44855</c:v>
                      </c:pt>
                      <c:pt idx="709">
                        <c:v>44858</c:v>
                      </c:pt>
                      <c:pt idx="710">
                        <c:v>44859</c:v>
                      </c:pt>
                      <c:pt idx="711">
                        <c:v>44860</c:v>
                      </c:pt>
                      <c:pt idx="712">
                        <c:v>44861</c:v>
                      </c:pt>
                      <c:pt idx="713">
                        <c:v>44862</c:v>
                      </c:pt>
                      <c:pt idx="714">
                        <c:v>44865</c:v>
                      </c:pt>
                      <c:pt idx="715">
                        <c:v>44866</c:v>
                      </c:pt>
                      <c:pt idx="716">
                        <c:v>44867</c:v>
                      </c:pt>
                      <c:pt idx="717">
                        <c:v>44868</c:v>
                      </c:pt>
                      <c:pt idx="718">
                        <c:v>44869</c:v>
                      </c:pt>
                      <c:pt idx="719">
                        <c:v>44872</c:v>
                      </c:pt>
                      <c:pt idx="720">
                        <c:v>44873</c:v>
                      </c:pt>
                      <c:pt idx="721">
                        <c:v>44874</c:v>
                      </c:pt>
                      <c:pt idx="722">
                        <c:v>44875</c:v>
                      </c:pt>
                      <c:pt idx="723">
                        <c:v>44876</c:v>
                      </c:pt>
                      <c:pt idx="724">
                        <c:v>44879</c:v>
                      </c:pt>
                      <c:pt idx="725">
                        <c:v>44880</c:v>
                      </c:pt>
                      <c:pt idx="726">
                        <c:v>44881</c:v>
                      </c:pt>
                      <c:pt idx="727">
                        <c:v>44882</c:v>
                      </c:pt>
                      <c:pt idx="728">
                        <c:v>44883</c:v>
                      </c:pt>
                      <c:pt idx="729">
                        <c:v>44886</c:v>
                      </c:pt>
                      <c:pt idx="730">
                        <c:v>44887</c:v>
                      </c:pt>
                      <c:pt idx="731">
                        <c:v>44888</c:v>
                      </c:pt>
                      <c:pt idx="732">
                        <c:v>44889</c:v>
                      </c:pt>
                      <c:pt idx="733">
                        <c:v>44890</c:v>
                      </c:pt>
                      <c:pt idx="734">
                        <c:v>44893</c:v>
                      </c:pt>
                      <c:pt idx="735">
                        <c:v>44894</c:v>
                      </c:pt>
                      <c:pt idx="736">
                        <c:v>44895</c:v>
                      </c:pt>
                      <c:pt idx="737">
                        <c:v>44896</c:v>
                      </c:pt>
                      <c:pt idx="738">
                        <c:v>44897</c:v>
                      </c:pt>
                      <c:pt idx="739">
                        <c:v>44900</c:v>
                      </c:pt>
                      <c:pt idx="740">
                        <c:v>44901</c:v>
                      </c:pt>
                      <c:pt idx="741">
                        <c:v>44902</c:v>
                      </c:pt>
                      <c:pt idx="742">
                        <c:v>44903</c:v>
                      </c:pt>
                      <c:pt idx="743">
                        <c:v>44904</c:v>
                      </c:pt>
                      <c:pt idx="744">
                        <c:v>44907</c:v>
                      </c:pt>
                      <c:pt idx="745">
                        <c:v>44908</c:v>
                      </c:pt>
                      <c:pt idx="746">
                        <c:v>44909</c:v>
                      </c:pt>
                      <c:pt idx="747">
                        <c:v>44910</c:v>
                      </c:pt>
                      <c:pt idx="748">
                        <c:v>44911</c:v>
                      </c:pt>
                      <c:pt idx="749">
                        <c:v>44914</c:v>
                      </c:pt>
                      <c:pt idx="750">
                        <c:v>44915</c:v>
                      </c:pt>
                      <c:pt idx="751">
                        <c:v>44916</c:v>
                      </c:pt>
                      <c:pt idx="752">
                        <c:v>44917</c:v>
                      </c:pt>
                      <c:pt idx="753">
                        <c:v>44918</c:v>
                      </c:pt>
                      <c:pt idx="754">
                        <c:v>44923</c:v>
                      </c:pt>
                      <c:pt idx="755">
                        <c:v>44924</c:v>
                      </c:pt>
                      <c:pt idx="756">
                        <c:v>44925</c:v>
                      </c:pt>
                      <c:pt idx="757">
                        <c:v>44929</c:v>
                      </c:pt>
                      <c:pt idx="758">
                        <c:v>44930</c:v>
                      </c:pt>
                      <c:pt idx="759">
                        <c:v>44931</c:v>
                      </c:pt>
                      <c:pt idx="760">
                        <c:v>44932</c:v>
                      </c:pt>
                      <c:pt idx="761">
                        <c:v>44935</c:v>
                      </c:pt>
                      <c:pt idx="762">
                        <c:v>44936</c:v>
                      </c:pt>
                      <c:pt idx="763">
                        <c:v>44937</c:v>
                      </c:pt>
                      <c:pt idx="764">
                        <c:v>44938</c:v>
                      </c:pt>
                      <c:pt idx="765">
                        <c:v>44939</c:v>
                      </c:pt>
                      <c:pt idx="766">
                        <c:v>44942</c:v>
                      </c:pt>
                      <c:pt idx="767">
                        <c:v>44943</c:v>
                      </c:pt>
                      <c:pt idx="768">
                        <c:v>44944</c:v>
                      </c:pt>
                      <c:pt idx="769">
                        <c:v>44945</c:v>
                      </c:pt>
                      <c:pt idx="770">
                        <c:v>44946</c:v>
                      </c:pt>
                      <c:pt idx="771">
                        <c:v>44949</c:v>
                      </c:pt>
                      <c:pt idx="772">
                        <c:v>44950</c:v>
                      </c:pt>
                      <c:pt idx="773">
                        <c:v>44951</c:v>
                      </c:pt>
                      <c:pt idx="774">
                        <c:v>44952</c:v>
                      </c:pt>
                      <c:pt idx="775">
                        <c:v>44953</c:v>
                      </c:pt>
                      <c:pt idx="776">
                        <c:v>44956</c:v>
                      </c:pt>
                      <c:pt idx="777">
                        <c:v>44957</c:v>
                      </c:pt>
                      <c:pt idx="778">
                        <c:v>44958</c:v>
                      </c:pt>
                      <c:pt idx="779">
                        <c:v>44959</c:v>
                      </c:pt>
                      <c:pt idx="780">
                        <c:v>44960</c:v>
                      </c:pt>
                      <c:pt idx="781">
                        <c:v>44963</c:v>
                      </c:pt>
                      <c:pt idx="782">
                        <c:v>44964</c:v>
                      </c:pt>
                      <c:pt idx="783">
                        <c:v>44965</c:v>
                      </c:pt>
                      <c:pt idx="784">
                        <c:v>44966</c:v>
                      </c:pt>
                      <c:pt idx="785">
                        <c:v>44967</c:v>
                      </c:pt>
                      <c:pt idx="786">
                        <c:v>44970</c:v>
                      </c:pt>
                      <c:pt idx="787">
                        <c:v>44971</c:v>
                      </c:pt>
                      <c:pt idx="788">
                        <c:v>44972</c:v>
                      </c:pt>
                      <c:pt idx="789">
                        <c:v>44973</c:v>
                      </c:pt>
                      <c:pt idx="790">
                        <c:v>44974</c:v>
                      </c:pt>
                      <c:pt idx="791">
                        <c:v>44977</c:v>
                      </c:pt>
                      <c:pt idx="792">
                        <c:v>44978</c:v>
                      </c:pt>
                      <c:pt idx="793">
                        <c:v>44979</c:v>
                      </c:pt>
                      <c:pt idx="794">
                        <c:v>44980</c:v>
                      </c:pt>
                      <c:pt idx="795">
                        <c:v>44981</c:v>
                      </c:pt>
                      <c:pt idx="796">
                        <c:v>44984</c:v>
                      </c:pt>
                      <c:pt idx="797">
                        <c:v>44985</c:v>
                      </c:pt>
                      <c:pt idx="798">
                        <c:v>44986</c:v>
                      </c:pt>
                      <c:pt idx="799">
                        <c:v>44987</c:v>
                      </c:pt>
                      <c:pt idx="800">
                        <c:v>44988</c:v>
                      </c:pt>
                      <c:pt idx="801">
                        <c:v>44991</c:v>
                      </c:pt>
                      <c:pt idx="802">
                        <c:v>44992</c:v>
                      </c:pt>
                      <c:pt idx="803">
                        <c:v>44993</c:v>
                      </c:pt>
                      <c:pt idx="804">
                        <c:v>44994</c:v>
                      </c:pt>
                      <c:pt idx="805">
                        <c:v>44995</c:v>
                      </c:pt>
                      <c:pt idx="806">
                        <c:v>44998</c:v>
                      </c:pt>
                      <c:pt idx="807">
                        <c:v>44999</c:v>
                      </c:pt>
                      <c:pt idx="808">
                        <c:v>45000</c:v>
                      </c:pt>
                      <c:pt idx="809">
                        <c:v>45001</c:v>
                      </c:pt>
                      <c:pt idx="810">
                        <c:v>45002</c:v>
                      </c:pt>
                      <c:pt idx="811">
                        <c:v>45005</c:v>
                      </c:pt>
                      <c:pt idx="812">
                        <c:v>45006</c:v>
                      </c:pt>
                      <c:pt idx="813">
                        <c:v>45007</c:v>
                      </c:pt>
                      <c:pt idx="814">
                        <c:v>45008</c:v>
                      </c:pt>
                      <c:pt idx="815">
                        <c:v>45009</c:v>
                      </c:pt>
                      <c:pt idx="816">
                        <c:v>45012</c:v>
                      </c:pt>
                      <c:pt idx="817">
                        <c:v>45013</c:v>
                      </c:pt>
                      <c:pt idx="818">
                        <c:v>45014</c:v>
                      </c:pt>
                      <c:pt idx="819">
                        <c:v>45015</c:v>
                      </c:pt>
                      <c:pt idx="820">
                        <c:v>45016</c:v>
                      </c:pt>
                      <c:pt idx="821">
                        <c:v>45019</c:v>
                      </c:pt>
                      <c:pt idx="822">
                        <c:v>45020</c:v>
                      </c:pt>
                      <c:pt idx="823">
                        <c:v>45021</c:v>
                      </c:pt>
                      <c:pt idx="824">
                        <c:v>45022</c:v>
                      </c:pt>
                      <c:pt idx="825">
                        <c:v>45027</c:v>
                      </c:pt>
                      <c:pt idx="826">
                        <c:v>45028</c:v>
                      </c:pt>
                      <c:pt idx="827">
                        <c:v>45029</c:v>
                      </c:pt>
                      <c:pt idx="828">
                        <c:v>45030</c:v>
                      </c:pt>
                      <c:pt idx="829">
                        <c:v>45033</c:v>
                      </c:pt>
                      <c:pt idx="830">
                        <c:v>45034</c:v>
                      </c:pt>
                      <c:pt idx="831">
                        <c:v>45035</c:v>
                      </c:pt>
                      <c:pt idx="832">
                        <c:v>45036</c:v>
                      </c:pt>
                      <c:pt idx="833">
                        <c:v>45037</c:v>
                      </c:pt>
                      <c:pt idx="834">
                        <c:v>45040</c:v>
                      </c:pt>
                      <c:pt idx="835">
                        <c:v>45041</c:v>
                      </c:pt>
                      <c:pt idx="836">
                        <c:v>45042</c:v>
                      </c:pt>
                      <c:pt idx="837">
                        <c:v>45043</c:v>
                      </c:pt>
                      <c:pt idx="838">
                        <c:v>45044</c:v>
                      </c:pt>
                      <c:pt idx="839">
                        <c:v>45048</c:v>
                      </c:pt>
                      <c:pt idx="840">
                        <c:v>45049</c:v>
                      </c:pt>
                      <c:pt idx="841">
                        <c:v>45050</c:v>
                      </c:pt>
                      <c:pt idx="842">
                        <c:v>45051</c:v>
                      </c:pt>
                      <c:pt idx="843">
                        <c:v>45055</c:v>
                      </c:pt>
                      <c:pt idx="844">
                        <c:v>45056</c:v>
                      </c:pt>
                      <c:pt idx="845">
                        <c:v>45057</c:v>
                      </c:pt>
                      <c:pt idx="846">
                        <c:v>45058</c:v>
                      </c:pt>
                      <c:pt idx="847">
                        <c:v>45061</c:v>
                      </c:pt>
                      <c:pt idx="848">
                        <c:v>45062</c:v>
                      </c:pt>
                      <c:pt idx="849">
                        <c:v>45063</c:v>
                      </c:pt>
                      <c:pt idx="850">
                        <c:v>45064</c:v>
                      </c:pt>
                      <c:pt idx="851">
                        <c:v>45065</c:v>
                      </c:pt>
                      <c:pt idx="852">
                        <c:v>45068</c:v>
                      </c:pt>
                      <c:pt idx="853">
                        <c:v>45069</c:v>
                      </c:pt>
                      <c:pt idx="854">
                        <c:v>45070</c:v>
                      </c:pt>
                      <c:pt idx="855">
                        <c:v>45071</c:v>
                      </c:pt>
                      <c:pt idx="856">
                        <c:v>45072</c:v>
                      </c:pt>
                      <c:pt idx="857">
                        <c:v>45076</c:v>
                      </c:pt>
                      <c:pt idx="858">
                        <c:v>45077</c:v>
                      </c:pt>
                      <c:pt idx="859">
                        <c:v>45078</c:v>
                      </c:pt>
                      <c:pt idx="860">
                        <c:v>45079</c:v>
                      </c:pt>
                      <c:pt idx="861">
                        <c:v>45082</c:v>
                      </c:pt>
                      <c:pt idx="862">
                        <c:v>45083</c:v>
                      </c:pt>
                      <c:pt idx="863">
                        <c:v>45084</c:v>
                      </c:pt>
                      <c:pt idx="864">
                        <c:v>45085</c:v>
                      </c:pt>
                      <c:pt idx="865">
                        <c:v>45086</c:v>
                      </c:pt>
                      <c:pt idx="866">
                        <c:v>45089</c:v>
                      </c:pt>
                      <c:pt idx="867">
                        <c:v>45090</c:v>
                      </c:pt>
                      <c:pt idx="868">
                        <c:v>45091</c:v>
                      </c:pt>
                      <c:pt idx="869">
                        <c:v>45092</c:v>
                      </c:pt>
                      <c:pt idx="870">
                        <c:v>45093</c:v>
                      </c:pt>
                      <c:pt idx="871">
                        <c:v>45096</c:v>
                      </c:pt>
                      <c:pt idx="872">
                        <c:v>45097</c:v>
                      </c:pt>
                      <c:pt idx="873">
                        <c:v>45098</c:v>
                      </c:pt>
                      <c:pt idx="874">
                        <c:v>45099</c:v>
                      </c:pt>
                      <c:pt idx="875">
                        <c:v>45100</c:v>
                      </c:pt>
                      <c:pt idx="876">
                        <c:v>45103</c:v>
                      </c:pt>
                      <c:pt idx="877">
                        <c:v>45104</c:v>
                      </c:pt>
                      <c:pt idx="878">
                        <c:v>45105</c:v>
                      </c:pt>
                      <c:pt idx="879">
                        <c:v>45106</c:v>
                      </c:pt>
                      <c:pt idx="880">
                        <c:v>45107</c:v>
                      </c:pt>
                      <c:pt idx="881">
                        <c:v>45110</c:v>
                      </c:pt>
                      <c:pt idx="882">
                        <c:v>45111</c:v>
                      </c:pt>
                      <c:pt idx="883">
                        <c:v>45112</c:v>
                      </c:pt>
                      <c:pt idx="884">
                        <c:v>45113</c:v>
                      </c:pt>
                      <c:pt idx="885">
                        <c:v>45114</c:v>
                      </c:pt>
                      <c:pt idx="886">
                        <c:v>45117</c:v>
                      </c:pt>
                      <c:pt idx="887">
                        <c:v>45118</c:v>
                      </c:pt>
                      <c:pt idx="888">
                        <c:v>45119</c:v>
                      </c:pt>
                      <c:pt idx="889">
                        <c:v>45120</c:v>
                      </c:pt>
                      <c:pt idx="890">
                        <c:v>45121</c:v>
                      </c:pt>
                      <c:pt idx="891">
                        <c:v>45124</c:v>
                      </c:pt>
                      <c:pt idx="892">
                        <c:v>45125</c:v>
                      </c:pt>
                      <c:pt idx="893">
                        <c:v>45126</c:v>
                      </c:pt>
                      <c:pt idx="894">
                        <c:v>45127</c:v>
                      </c:pt>
                      <c:pt idx="895">
                        <c:v>45128</c:v>
                      </c:pt>
                      <c:pt idx="896">
                        <c:v>45131</c:v>
                      </c:pt>
                      <c:pt idx="897">
                        <c:v>45132</c:v>
                      </c:pt>
                      <c:pt idx="898">
                        <c:v>45133</c:v>
                      </c:pt>
                      <c:pt idx="899">
                        <c:v>45134</c:v>
                      </c:pt>
                      <c:pt idx="900">
                        <c:v>45135</c:v>
                      </c:pt>
                      <c:pt idx="901">
                        <c:v>45138</c:v>
                      </c:pt>
                      <c:pt idx="902">
                        <c:v>45139</c:v>
                      </c:pt>
                      <c:pt idx="903">
                        <c:v>45140</c:v>
                      </c:pt>
                      <c:pt idx="904">
                        <c:v>45141</c:v>
                      </c:pt>
                      <c:pt idx="905">
                        <c:v>45142</c:v>
                      </c:pt>
                      <c:pt idx="906">
                        <c:v>45145</c:v>
                      </c:pt>
                      <c:pt idx="907">
                        <c:v>45146</c:v>
                      </c:pt>
                      <c:pt idx="908">
                        <c:v>45147</c:v>
                      </c:pt>
                      <c:pt idx="909">
                        <c:v>45148</c:v>
                      </c:pt>
                      <c:pt idx="910">
                        <c:v>45149</c:v>
                      </c:pt>
                      <c:pt idx="911">
                        <c:v>45152</c:v>
                      </c:pt>
                      <c:pt idx="912">
                        <c:v>45153</c:v>
                      </c:pt>
                      <c:pt idx="913">
                        <c:v>45154</c:v>
                      </c:pt>
                      <c:pt idx="914">
                        <c:v>45155</c:v>
                      </c:pt>
                      <c:pt idx="915">
                        <c:v>45156</c:v>
                      </c:pt>
                      <c:pt idx="916">
                        <c:v>45159</c:v>
                      </c:pt>
                      <c:pt idx="917">
                        <c:v>45160</c:v>
                      </c:pt>
                      <c:pt idx="918">
                        <c:v>45161</c:v>
                      </c:pt>
                      <c:pt idx="919">
                        <c:v>45162</c:v>
                      </c:pt>
                      <c:pt idx="920">
                        <c:v>45163</c:v>
                      </c:pt>
                      <c:pt idx="921">
                        <c:v>45167</c:v>
                      </c:pt>
                      <c:pt idx="922">
                        <c:v>45168</c:v>
                      </c:pt>
                      <c:pt idx="923">
                        <c:v>45169</c:v>
                      </c:pt>
                      <c:pt idx="924">
                        <c:v>45170</c:v>
                      </c:pt>
                      <c:pt idx="925">
                        <c:v>45173</c:v>
                      </c:pt>
                      <c:pt idx="926">
                        <c:v>45174</c:v>
                      </c:pt>
                      <c:pt idx="927">
                        <c:v>45175</c:v>
                      </c:pt>
                      <c:pt idx="928">
                        <c:v>45176</c:v>
                      </c:pt>
                      <c:pt idx="929">
                        <c:v>45177</c:v>
                      </c:pt>
                      <c:pt idx="930">
                        <c:v>45180</c:v>
                      </c:pt>
                      <c:pt idx="931">
                        <c:v>45181</c:v>
                      </c:pt>
                      <c:pt idx="932">
                        <c:v>45182</c:v>
                      </c:pt>
                      <c:pt idx="933">
                        <c:v>45183</c:v>
                      </c:pt>
                      <c:pt idx="934">
                        <c:v>45184</c:v>
                      </c:pt>
                      <c:pt idx="935">
                        <c:v>45187</c:v>
                      </c:pt>
                      <c:pt idx="936">
                        <c:v>45188</c:v>
                      </c:pt>
                      <c:pt idx="937">
                        <c:v>45189</c:v>
                      </c:pt>
                      <c:pt idx="938">
                        <c:v>45190</c:v>
                      </c:pt>
                      <c:pt idx="939">
                        <c:v>45191</c:v>
                      </c:pt>
                      <c:pt idx="940">
                        <c:v>45194</c:v>
                      </c:pt>
                      <c:pt idx="941">
                        <c:v>45195</c:v>
                      </c:pt>
                      <c:pt idx="942">
                        <c:v>45196</c:v>
                      </c:pt>
                      <c:pt idx="943">
                        <c:v>45197</c:v>
                      </c:pt>
                      <c:pt idx="944">
                        <c:v>45198</c:v>
                      </c:pt>
                      <c:pt idx="945">
                        <c:v>45201</c:v>
                      </c:pt>
                      <c:pt idx="946">
                        <c:v>45202</c:v>
                      </c:pt>
                      <c:pt idx="947">
                        <c:v>45203</c:v>
                      </c:pt>
                      <c:pt idx="948">
                        <c:v>45204</c:v>
                      </c:pt>
                      <c:pt idx="949">
                        <c:v>45205</c:v>
                      </c:pt>
                      <c:pt idx="950">
                        <c:v>45208</c:v>
                      </c:pt>
                      <c:pt idx="951">
                        <c:v>45209</c:v>
                      </c:pt>
                      <c:pt idx="952">
                        <c:v>45210</c:v>
                      </c:pt>
                      <c:pt idx="953">
                        <c:v>45211</c:v>
                      </c:pt>
                      <c:pt idx="954">
                        <c:v>45212</c:v>
                      </c:pt>
                      <c:pt idx="955">
                        <c:v>45215</c:v>
                      </c:pt>
                      <c:pt idx="956">
                        <c:v>45216</c:v>
                      </c:pt>
                      <c:pt idx="957">
                        <c:v>45217</c:v>
                      </c:pt>
                      <c:pt idx="958">
                        <c:v>45218</c:v>
                      </c:pt>
                      <c:pt idx="959">
                        <c:v>45219</c:v>
                      </c:pt>
                      <c:pt idx="960">
                        <c:v>45222</c:v>
                      </c:pt>
                      <c:pt idx="961">
                        <c:v>45223</c:v>
                      </c:pt>
                      <c:pt idx="962">
                        <c:v>45224</c:v>
                      </c:pt>
                      <c:pt idx="963">
                        <c:v>45225</c:v>
                      </c:pt>
                      <c:pt idx="964">
                        <c:v>45226</c:v>
                      </c:pt>
                      <c:pt idx="965">
                        <c:v>45229</c:v>
                      </c:pt>
                      <c:pt idx="966">
                        <c:v>45230</c:v>
                      </c:pt>
                      <c:pt idx="967">
                        <c:v>45231</c:v>
                      </c:pt>
                      <c:pt idx="968">
                        <c:v>45232</c:v>
                      </c:pt>
                      <c:pt idx="969">
                        <c:v>45233</c:v>
                      </c:pt>
                      <c:pt idx="970">
                        <c:v>45236</c:v>
                      </c:pt>
                      <c:pt idx="971">
                        <c:v>45237</c:v>
                      </c:pt>
                      <c:pt idx="972">
                        <c:v>45238</c:v>
                      </c:pt>
                      <c:pt idx="973">
                        <c:v>45239</c:v>
                      </c:pt>
                      <c:pt idx="974">
                        <c:v>45240</c:v>
                      </c:pt>
                      <c:pt idx="975">
                        <c:v>45243</c:v>
                      </c:pt>
                      <c:pt idx="976">
                        <c:v>45244</c:v>
                      </c:pt>
                      <c:pt idx="977">
                        <c:v>45245</c:v>
                      </c:pt>
                      <c:pt idx="978">
                        <c:v>45246</c:v>
                      </c:pt>
                      <c:pt idx="979">
                        <c:v>45247</c:v>
                      </c:pt>
                      <c:pt idx="980">
                        <c:v>45250</c:v>
                      </c:pt>
                      <c:pt idx="981">
                        <c:v>45251</c:v>
                      </c:pt>
                      <c:pt idx="982">
                        <c:v>45252</c:v>
                      </c:pt>
                      <c:pt idx="983">
                        <c:v>45253</c:v>
                      </c:pt>
                      <c:pt idx="984">
                        <c:v>45254</c:v>
                      </c:pt>
                      <c:pt idx="985">
                        <c:v>45257</c:v>
                      </c:pt>
                      <c:pt idx="986">
                        <c:v>45258</c:v>
                      </c:pt>
                      <c:pt idx="987">
                        <c:v>45259</c:v>
                      </c:pt>
                      <c:pt idx="988">
                        <c:v>45260</c:v>
                      </c:pt>
                      <c:pt idx="989">
                        <c:v>45261</c:v>
                      </c:pt>
                      <c:pt idx="990">
                        <c:v>45264</c:v>
                      </c:pt>
                      <c:pt idx="991">
                        <c:v>45265</c:v>
                      </c:pt>
                      <c:pt idx="992">
                        <c:v>45266</c:v>
                      </c:pt>
                      <c:pt idx="993">
                        <c:v>45267</c:v>
                      </c:pt>
                      <c:pt idx="994">
                        <c:v>45268</c:v>
                      </c:pt>
                      <c:pt idx="995">
                        <c:v>45271</c:v>
                      </c:pt>
                      <c:pt idx="996">
                        <c:v>45272</c:v>
                      </c:pt>
                      <c:pt idx="997">
                        <c:v>45273</c:v>
                      </c:pt>
                      <c:pt idx="998">
                        <c:v>45274</c:v>
                      </c:pt>
                      <c:pt idx="999">
                        <c:v>45275</c:v>
                      </c:pt>
                      <c:pt idx="1000">
                        <c:v>45278</c:v>
                      </c:pt>
                      <c:pt idx="1001">
                        <c:v>45279</c:v>
                      </c:pt>
                      <c:pt idx="1002">
                        <c:v>45280</c:v>
                      </c:pt>
                      <c:pt idx="1003">
                        <c:v>45281</c:v>
                      </c:pt>
                      <c:pt idx="1004">
                        <c:v>45282</c:v>
                      </c:pt>
                      <c:pt idx="1005">
                        <c:v>45287</c:v>
                      </c:pt>
                      <c:pt idx="1006">
                        <c:v>45288</c:v>
                      </c:pt>
                      <c:pt idx="1007">
                        <c:v>45289</c:v>
                      </c:pt>
                      <c:pt idx="1008">
                        <c:v>45293</c:v>
                      </c:pt>
                      <c:pt idx="1009">
                        <c:v>45294</c:v>
                      </c:pt>
                      <c:pt idx="1010">
                        <c:v>45295</c:v>
                      </c:pt>
                      <c:pt idx="1011">
                        <c:v>45296</c:v>
                      </c:pt>
                      <c:pt idx="1012">
                        <c:v>45299</c:v>
                      </c:pt>
                      <c:pt idx="1013">
                        <c:v>45300</c:v>
                      </c:pt>
                      <c:pt idx="1014">
                        <c:v>45301</c:v>
                      </c:pt>
                      <c:pt idx="1015">
                        <c:v>45302</c:v>
                      </c:pt>
                      <c:pt idx="1016">
                        <c:v>45303</c:v>
                      </c:pt>
                      <c:pt idx="1017">
                        <c:v>45306</c:v>
                      </c:pt>
                      <c:pt idx="1018">
                        <c:v>45307</c:v>
                      </c:pt>
                      <c:pt idx="1019">
                        <c:v>45308</c:v>
                      </c:pt>
                      <c:pt idx="1020">
                        <c:v>45309</c:v>
                      </c:pt>
                      <c:pt idx="1021">
                        <c:v>45310</c:v>
                      </c:pt>
                      <c:pt idx="1022">
                        <c:v>45313</c:v>
                      </c:pt>
                      <c:pt idx="1023">
                        <c:v>45314</c:v>
                      </c:pt>
                      <c:pt idx="1024">
                        <c:v>45315</c:v>
                      </c:pt>
                      <c:pt idx="1025">
                        <c:v>45316</c:v>
                      </c:pt>
                      <c:pt idx="1026">
                        <c:v>45317</c:v>
                      </c:pt>
                      <c:pt idx="1027">
                        <c:v>45320</c:v>
                      </c:pt>
                      <c:pt idx="1028">
                        <c:v>45321</c:v>
                      </c:pt>
                      <c:pt idx="1029">
                        <c:v>45322</c:v>
                      </c:pt>
                      <c:pt idx="1030">
                        <c:v>45323</c:v>
                      </c:pt>
                      <c:pt idx="1031">
                        <c:v>45324</c:v>
                      </c:pt>
                      <c:pt idx="1032">
                        <c:v>45327</c:v>
                      </c:pt>
                      <c:pt idx="1033">
                        <c:v>45328</c:v>
                      </c:pt>
                      <c:pt idx="1034">
                        <c:v>45329</c:v>
                      </c:pt>
                      <c:pt idx="1035">
                        <c:v>45330</c:v>
                      </c:pt>
                      <c:pt idx="1036">
                        <c:v>45331</c:v>
                      </c:pt>
                      <c:pt idx="1037">
                        <c:v>45334</c:v>
                      </c:pt>
                      <c:pt idx="1038">
                        <c:v>45335</c:v>
                      </c:pt>
                      <c:pt idx="1039">
                        <c:v>45336</c:v>
                      </c:pt>
                      <c:pt idx="1040">
                        <c:v>45337</c:v>
                      </c:pt>
                      <c:pt idx="1041">
                        <c:v>45338</c:v>
                      </c:pt>
                      <c:pt idx="1042">
                        <c:v>45341</c:v>
                      </c:pt>
                      <c:pt idx="1043">
                        <c:v>45342</c:v>
                      </c:pt>
                      <c:pt idx="1044">
                        <c:v>45343</c:v>
                      </c:pt>
                      <c:pt idx="1045">
                        <c:v>45344</c:v>
                      </c:pt>
                      <c:pt idx="1046">
                        <c:v>45345</c:v>
                      </c:pt>
                      <c:pt idx="1047">
                        <c:v>45348</c:v>
                      </c:pt>
                      <c:pt idx="1048">
                        <c:v>45349</c:v>
                      </c:pt>
                      <c:pt idx="1049">
                        <c:v>45350</c:v>
                      </c:pt>
                      <c:pt idx="1050">
                        <c:v>45351</c:v>
                      </c:pt>
                      <c:pt idx="1051">
                        <c:v>45352</c:v>
                      </c:pt>
                      <c:pt idx="1052">
                        <c:v>45355</c:v>
                      </c:pt>
                      <c:pt idx="1053">
                        <c:v>45356</c:v>
                      </c:pt>
                      <c:pt idx="1054">
                        <c:v>45357</c:v>
                      </c:pt>
                      <c:pt idx="1055">
                        <c:v>45358</c:v>
                      </c:pt>
                      <c:pt idx="1056">
                        <c:v>45359</c:v>
                      </c:pt>
                      <c:pt idx="1057">
                        <c:v>45362</c:v>
                      </c:pt>
                      <c:pt idx="1058">
                        <c:v>45363</c:v>
                      </c:pt>
                      <c:pt idx="1059">
                        <c:v>45364</c:v>
                      </c:pt>
                      <c:pt idx="1060">
                        <c:v>45365</c:v>
                      </c:pt>
                      <c:pt idx="1061">
                        <c:v>45366</c:v>
                      </c:pt>
                      <c:pt idx="1062">
                        <c:v>45369</c:v>
                      </c:pt>
                      <c:pt idx="1063">
                        <c:v>45370</c:v>
                      </c:pt>
                      <c:pt idx="1064">
                        <c:v>45371</c:v>
                      </c:pt>
                      <c:pt idx="1065">
                        <c:v>45372</c:v>
                      </c:pt>
                      <c:pt idx="1066">
                        <c:v>45373</c:v>
                      </c:pt>
                      <c:pt idx="1067">
                        <c:v>45376</c:v>
                      </c:pt>
                      <c:pt idx="1068">
                        <c:v>45377</c:v>
                      </c:pt>
                      <c:pt idx="1069">
                        <c:v>45378</c:v>
                      </c:pt>
                      <c:pt idx="1070">
                        <c:v>45379</c:v>
                      </c:pt>
                      <c:pt idx="1071">
                        <c:v>45384</c:v>
                      </c:pt>
                      <c:pt idx="1072">
                        <c:v>45385</c:v>
                      </c:pt>
                      <c:pt idx="1073">
                        <c:v>45386</c:v>
                      </c:pt>
                      <c:pt idx="1074">
                        <c:v>45387</c:v>
                      </c:pt>
                      <c:pt idx="1075">
                        <c:v>45390</c:v>
                      </c:pt>
                      <c:pt idx="1076">
                        <c:v>45391</c:v>
                      </c:pt>
                      <c:pt idx="1077">
                        <c:v>45392</c:v>
                      </c:pt>
                      <c:pt idx="1078">
                        <c:v>45393</c:v>
                      </c:pt>
                      <c:pt idx="1079">
                        <c:v>45394</c:v>
                      </c:pt>
                      <c:pt idx="1080">
                        <c:v>45397</c:v>
                      </c:pt>
                      <c:pt idx="1081">
                        <c:v>45398</c:v>
                      </c:pt>
                      <c:pt idx="1082">
                        <c:v>45399</c:v>
                      </c:pt>
                      <c:pt idx="1083">
                        <c:v>45400</c:v>
                      </c:pt>
                      <c:pt idx="1084">
                        <c:v>45401</c:v>
                      </c:pt>
                      <c:pt idx="1085">
                        <c:v>45404</c:v>
                      </c:pt>
                      <c:pt idx="1086">
                        <c:v>45405</c:v>
                      </c:pt>
                      <c:pt idx="1087">
                        <c:v>45406</c:v>
                      </c:pt>
                      <c:pt idx="1088">
                        <c:v>45407</c:v>
                      </c:pt>
                      <c:pt idx="1089">
                        <c:v>45408</c:v>
                      </c:pt>
                      <c:pt idx="1090">
                        <c:v>45411</c:v>
                      </c:pt>
                      <c:pt idx="1091">
                        <c:v>45412</c:v>
                      </c:pt>
                      <c:pt idx="1092">
                        <c:v>45413</c:v>
                      </c:pt>
                      <c:pt idx="1093">
                        <c:v>45414</c:v>
                      </c:pt>
                      <c:pt idx="1094">
                        <c:v>45415</c:v>
                      </c:pt>
                      <c:pt idx="1095">
                        <c:v>45419</c:v>
                      </c:pt>
                      <c:pt idx="1096">
                        <c:v>45420</c:v>
                      </c:pt>
                      <c:pt idx="1097">
                        <c:v>45421</c:v>
                      </c:pt>
                      <c:pt idx="1098">
                        <c:v>45422</c:v>
                      </c:pt>
                      <c:pt idx="1099">
                        <c:v>45425</c:v>
                      </c:pt>
                      <c:pt idx="1100">
                        <c:v>45426</c:v>
                      </c:pt>
                      <c:pt idx="1101">
                        <c:v>45427</c:v>
                      </c:pt>
                      <c:pt idx="1102">
                        <c:v>45428</c:v>
                      </c:pt>
                      <c:pt idx="1103">
                        <c:v>45429</c:v>
                      </c:pt>
                      <c:pt idx="1104">
                        <c:v>45432</c:v>
                      </c:pt>
                      <c:pt idx="1105">
                        <c:v>45433</c:v>
                      </c:pt>
                      <c:pt idx="1106">
                        <c:v>45434</c:v>
                      </c:pt>
                      <c:pt idx="1107">
                        <c:v>45435</c:v>
                      </c:pt>
                      <c:pt idx="1108">
                        <c:v>45436</c:v>
                      </c:pt>
                      <c:pt idx="1109">
                        <c:v>45440</c:v>
                      </c:pt>
                      <c:pt idx="1110">
                        <c:v>45441</c:v>
                      </c:pt>
                      <c:pt idx="1111">
                        <c:v>45442</c:v>
                      </c:pt>
                      <c:pt idx="1112">
                        <c:v>45443</c:v>
                      </c:pt>
                      <c:pt idx="1113">
                        <c:v>45446</c:v>
                      </c:pt>
                      <c:pt idx="1114">
                        <c:v>45447</c:v>
                      </c:pt>
                      <c:pt idx="1115">
                        <c:v>45448</c:v>
                      </c:pt>
                      <c:pt idx="1116">
                        <c:v>45449</c:v>
                      </c:pt>
                      <c:pt idx="1117">
                        <c:v>45450</c:v>
                      </c:pt>
                      <c:pt idx="1118">
                        <c:v>45453</c:v>
                      </c:pt>
                      <c:pt idx="1119">
                        <c:v>45454</c:v>
                      </c:pt>
                      <c:pt idx="1120">
                        <c:v>45455</c:v>
                      </c:pt>
                      <c:pt idx="1121">
                        <c:v>45456</c:v>
                      </c:pt>
                      <c:pt idx="1122">
                        <c:v>45457</c:v>
                      </c:pt>
                      <c:pt idx="1123">
                        <c:v>45460</c:v>
                      </c:pt>
                      <c:pt idx="1124">
                        <c:v>45461</c:v>
                      </c:pt>
                      <c:pt idx="1125">
                        <c:v>45462</c:v>
                      </c:pt>
                      <c:pt idx="1126">
                        <c:v>45463</c:v>
                      </c:pt>
                      <c:pt idx="1127">
                        <c:v>45464</c:v>
                      </c:pt>
                      <c:pt idx="1128">
                        <c:v>45467</c:v>
                      </c:pt>
                      <c:pt idx="1129">
                        <c:v>45468</c:v>
                      </c:pt>
                      <c:pt idx="1130">
                        <c:v>45469</c:v>
                      </c:pt>
                      <c:pt idx="1131">
                        <c:v>45470</c:v>
                      </c:pt>
                      <c:pt idx="1132">
                        <c:v>45471</c:v>
                      </c:pt>
                      <c:pt idx="1133">
                        <c:v>45474</c:v>
                      </c:pt>
                      <c:pt idx="1134">
                        <c:v>45475</c:v>
                      </c:pt>
                      <c:pt idx="1135">
                        <c:v>45476</c:v>
                      </c:pt>
                      <c:pt idx="1136">
                        <c:v>45477</c:v>
                      </c:pt>
                      <c:pt idx="1137">
                        <c:v>45478</c:v>
                      </c:pt>
                      <c:pt idx="1138">
                        <c:v>45481</c:v>
                      </c:pt>
                      <c:pt idx="1139">
                        <c:v>45482</c:v>
                      </c:pt>
                      <c:pt idx="1140">
                        <c:v>45483</c:v>
                      </c:pt>
                      <c:pt idx="1141">
                        <c:v>45484</c:v>
                      </c:pt>
                      <c:pt idx="1142">
                        <c:v>45485</c:v>
                      </c:pt>
                      <c:pt idx="1143">
                        <c:v>45488</c:v>
                      </c:pt>
                      <c:pt idx="1144">
                        <c:v>45489</c:v>
                      </c:pt>
                      <c:pt idx="1145">
                        <c:v>45490</c:v>
                      </c:pt>
                      <c:pt idx="1146">
                        <c:v>45491</c:v>
                      </c:pt>
                      <c:pt idx="1147">
                        <c:v>45492</c:v>
                      </c:pt>
                      <c:pt idx="1148">
                        <c:v>45495</c:v>
                      </c:pt>
                      <c:pt idx="1149">
                        <c:v>45496</c:v>
                      </c:pt>
                      <c:pt idx="1150">
                        <c:v>45497</c:v>
                      </c:pt>
                      <c:pt idx="1151">
                        <c:v>45498</c:v>
                      </c:pt>
                      <c:pt idx="1152">
                        <c:v>45499</c:v>
                      </c:pt>
                      <c:pt idx="1153">
                        <c:v>45502</c:v>
                      </c:pt>
                      <c:pt idx="1154">
                        <c:v>45503</c:v>
                      </c:pt>
                      <c:pt idx="1155">
                        <c:v>45504</c:v>
                      </c:pt>
                      <c:pt idx="1156">
                        <c:v>45505</c:v>
                      </c:pt>
                      <c:pt idx="1157">
                        <c:v>45506</c:v>
                      </c:pt>
                      <c:pt idx="1158">
                        <c:v>45509</c:v>
                      </c:pt>
                      <c:pt idx="1159">
                        <c:v>45510</c:v>
                      </c:pt>
                      <c:pt idx="1160">
                        <c:v>45511</c:v>
                      </c:pt>
                      <c:pt idx="1161">
                        <c:v>45512</c:v>
                      </c:pt>
                      <c:pt idx="1162">
                        <c:v>45513</c:v>
                      </c:pt>
                      <c:pt idx="1163">
                        <c:v>45516</c:v>
                      </c:pt>
                      <c:pt idx="1164">
                        <c:v>45517</c:v>
                      </c:pt>
                      <c:pt idx="1165">
                        <c:v>45518</c:v>
                      </c:pt>
                      <c:pt idx="1166">
                        <c:v>45519</c:v>
                      </c:pt>
                      <c:pt idx="1167">
                        <c:v>45520</c:v>
                      </c:pt>
                      <c:pt idx="1168">
                        <c:v>45523</c:v>
                      </c:pt>
                      <c:pt idx="1169">
                        <c:v>45524</c:v>
                      </c:pt>
                      <c:pt idx="1170">
                        <c:v>45525</c:v>
                      </c:pt>
                      <c:pt idx="1171">
                        <c:v>45526</c:v>
                      </c:pt>
                      <c:pt idx="1172">
                        <c:v>45527</c:v>
                      </c:pt>
                      <c:pt idx="1173">
                        <c:v>45531</c:v>
                      </c:pt>
                      <c:pt idx="1174">
                        <c:v>45532</c:v>
                      </c:pt>
                      <c:pt idx="1175">
                        <c:v>45533</c:v>
                      </c:pt>
                      <c:pt idx="1176">
                        <c:v>45534</c:v>
                      </c:pt>
                      <c:pt idx="1177">
                        <c:v>45537</c:v>
                      </c:pt>
                      <c:pt idx="1178">
                        <c:v>45538</c:v>
                      </c:pt>
                      <c:pt idx="1179">
                        <c:v>45539</c:v>
                      </c:pt>
                      <c:pt idx="1180">
                        <c:v>45540</c:v>
                      </c:pt>
                      <c:pt idx="1181">
                        <c:v>45541</c:v>
                      </c:pt>
                      <c:pt idx="1182">
                        <c:v>45544</c:v>
                      </c:pt>
                      <c:pt idx="1183">
                        <c:v>45545</c:v>
                      </c:pt>
                      <c:pt idx="1184">
                        <c:v>45546</c:v>
                      </c:pt>
                      <c:pt idx="1185">
                        <c:v>45547</c:v>
                      </c:pt>
                      <c:pt idx="1186">
                        <c:v>45548</c:v>
                      </c:pt>
                      <c:pt idx="1187">
                        <c:v>45551</c:v>
                      </c:pt>
                      <c:pt idx="1188">
                        <c:v>45552</c:v>
                      </c:pt>
                      <c:pt idx="1189">
                        <c:v>45553</c:v>
                      </c:pt>
                      <c:pt idx="1190">
                        <c:v>45554</c:v>
                      </c:pt>
                      <c:pt idx="1191">
                        <c:v>45555</c:v>
                      </c:pt>
                      <c:pt idx="1192">
                        <c:v>45558</c:v>
                      </c:pt>
                      <c:pt idx="1193">
                        <c:v>45559</c:v>
                      </c:pt>
                      <c:pt idx="1194">
                        <c:v>45560</c:v>
                      </c:pt>
                      <c:pt idx="1195">
                        <c:v>45561</c:v>
                      </c:pt>
                      <c:pt idx="1196">
                        <c:v>45562</c:v>
                      </c:pt>
                      <c:pt idx="1197">
                        <c:v>45565</c:v>
                      </c:pt>
                      <c:pt idx="1198">
                        <c:v>45566</c:v>
                      </c:pt>
                      <c:pt idx="1199">
                        <c:v>45567</c:v>
                      </c:pt>
                      <c:pt idx="1200">
                        <c:v>45568</c:v>
                      </c:pt>
                      <c:pt idx="1201">
                        <c:v>45569</c:v>
                      </c:pt>
                      <c:pt idx="1202">
                        <c:v>45572</c:v>
                      </c:pt>
                      <c:pt idx="1203">
                        <c:v>45573</c:v>
                      </c:pt>
                      <c:pt idx="1204">
                        <c:v>45574</c:v>
                      </c:pt>
                      <c:pt idx="1205">
                        <c:v>45575</c:v>
                      </c:pt>
                      <c:pt idx="1206">
                        <c:v>45576</c:v>
                      </c:pt>
                      <c:pt idx="1207">
                        <c:v>45579</c:v>
                      </c:pt>
                      <c:pt idx="1208">
                        <c:v>45580</c:v>
                      </c:pt>
                      <c:pt idx="1209">
                        <c:v>45581</c:v>
                      </c:pt>
                      <c:pt idx="1210">
                        <c:v>45582</c:v>
                      </c:pt>
                      <c:pt idx="1211">
                        <c:v>45583</c:v>
                      </c:pt>
                      <c:pt idx="1212">
                        <c:v>45586</c:v>
                      </c:pt>
                      <c:pt idx="1213">
                        <c:v>45587</c:v>
                      </c:pt>
                      <c:pt idx="1214">
                        <c:v>45588</c:v>
                      </c:pt>
                      <c:pt idx="1215">
                        <c:v>45589</c:v>
                      </c:pt>
                      <c:pt idx="1216">
                        <c:v>45590</c:v>
                      </c:pt>
                      <c:pt idx="1217">
                        <c:v>45593</c:v>
                      </c:pt>
                      <c:pt idx="1218">
                        <c:v>45594</c:v>
                      </c:pt>
                      <c:pt idx="1219">
                        <c:v>45595</c:v>
                      </c:pt>
                      <c:pt idx="1220">
                        <c:v>45596</c:v>
                      </c:pt>
                      <c:pt idx="1221">
                        <c:v>45597</c:v>
                      </c:pt>
                      <c:pt idx="1222">
                        <c:v>45600</c:v>
                      </c:pt>
                      <c:pt idx="1223">
                        <c:v>45601</c:v>
                      </c:pt>
                      <c:pt idx="1224">
                        <c:v>45602</c:v>
                      </c:pt>
                      <c:pt idx="1225">
                        <c:v>45603</c:v>
                      </c:pt>
                      <c:pt idx="1226">
                        <c:v>45604</c:v>
                      </c:pt>
                      <c:pt idx="1227">
                        <c:v>45607</c:v>
                      </c:pt>
                      <c:pt idx="1228">
                        <c:v>45608</c:v>
                      </c:pt>
                      <c:pt idx="1229">
                        <c:v>45609</c:v>
                      </c:pt>
                      <c:pt idx="1230">
                        <c:v>45610</c:v>
                      </c:pt>
                      <c:pt idx="1231">
                        <c:v>45611</c:v>
                      </c:pt>
                      <c:pt idx="1232">
                        <c:v>45614</c:v>
                      </c:pt>
                      <c:pt idx="1233">
                        <c:v>45615</c:v>
                      </c:pt>
                      <c:pt idx="1234">
                        <c:v>45616</c:v>
                      </c:pt>
                      <c:pt idx="1235">
                        <c:v>45617</c:v>
                      </c:pt>
                      <c:pt idx="1236">
                        <c:v>45618</c:v>
                      </c:pt>
                      <c:pt idx="1237">
                        <c:v>45621</c:v>
                      </c:pt>
                      <c:pt idx="1238">
                        <c:v>45622</c:v>
                      </c:pt>
                      <c:pt idx="1239">
                        <c:v>45623</c:v>
                      </c:pt>
                      <c:pt idx="1240">
                        <c:v>45624</c:v>
                      </c:pt>
                      <c:pt idx="1241">
                        <c:v>45625</c:v>
                      </c:pt>
                      <c:pt idx="1242">
                        <c:v>45628</c:v>
                      </c:pt>
                      <c:pt idx="1243">
                        <c:v>45629</c:v>
                      </c:pt>
                      <c:pt idx="1244">
                        <c:v>45630</c:v>
                      </c:pt>
                      <c:pt idx="1245">
                        <c:v>45631</c:v>
                      </c:pt>
                      <c:pt idx="1246">
                        <c:v>45632</c:v>
                      </c:pt>
                      <c:pt idx="1247">
                        <c:v>45635</c:v>
                      </c:pt>
                      <c:pt idx="1248">
                        <c:v>45636</c:v>
                      </c:pt>
                      <c:pt idx="1249">
                        <c:v>45637</c:v>
                      </c:pt>
                      <c:pt idx="1250">
                        <c:v>45638</c:v>
                      </c:pt>
                      <c:pt idx="1251">
                        <c:v>45639</c:v>
                      </c:pt>
                      <c:pt idx="1252">
                        <c:v>45642</c:v>
                      </c:pt>
                      <c:pt idx="1253">
                        <c:v>45643</c:v>
                      </c:pt>
                      <c:pt idx="1254">
                        <c:v>45644</c:v>
                      </c:pt>
                      <c:pt idx="1255">
                        <c:v>45645</c:v>
                      </c:pt>
                      <c:pt idx="1256">
                        <c:v>45646</c:v>
                      </c:pt>
                      <c:pt idx="1257">
                        <c:v>45649</c:v>
                      </c:pt>
                      <c:pt idx="1258">
                        <c:v>45650</c:v>
                      </c:pt>
                      <c:pt idx="1259">
                        <c:v>45653</c:v>
                      </c:pt>
                      <c:pt idx="1260">
                        <c:v>45656</c:v>
                      </c:pt>
                      <c:pt idx="1261">
                        <c:v>45657</c:v>
                      </c:pt>
                      <c:pt idx="1262">
                        <c:v>45659</c:v>
                      </c:pt>
                      <c:pt idx="1263">
                        <c:v>45660</c:v>
                      </c:pt>
                      <c:pt idx="1264">
                        <c:v>45663</c:v>
                      </c:pt>
                      <c:pt idx="1265">
                        <c:v>45664</c:v>
                      </c:pt>
                      <c:pt idx="1266">
                        <c:v>45665</c:v>
                      </c:pt>
                      <c:pt idx="1267">
                        <c:v>45666</c:v>
                      </c:pt>
                      <c:pt idx="1268">
                        <c:v>45667</c:v>
                      </c:pt>
                      <c:pt idx="1269">
                        <c:v>45670</c:v>
                      </c:pt>
                      <c:pt idx="1270">
                        <c:v>45671</c:v>
                      </c:pt>
                      <c:pt idx="1271">
                        <c:v>45672</c:v>
                      </c:pt>
                      <c:pt idx="1272">
                        <c:v>45673</c:v>
                      </c:pt>
                      <c:pt idx="1273">
                        <c:v>45674</c:v>
                      </c:pt>
                      <c:pt idx="1274">
                        <c:v>45677</c:v>
                      </c:pt>
                      <c:pt idx="1275">
                        <c:v>45678</c:v>
                      </c:pt>
                      <c:pt idx="1276">
                        <c:v>45679</c:v>
                      </c:pt>
                      <c:pt idx="1277">
                        <c:v>45680</c:v>
                      </c:pt>
                      <c:pt idx="1278">
                        <c:v>45681</c:v>
                      </c:pt>
                      <c:pt idx="1279">
                        <c:v>45684</c:v>
                      </c:pt>
                      <c:pt idx="1280">
                        <c:v>45685</c:v>
                      </c:pt>
                      <c:pt idx="1281">
                        <c:v>45686</c:v>
                      </c:pt>
                      <c:pt idx="1282">
                        <c:v>45687</c:v>
                      </c:pt>
                      <c:pt idx="1283">
                        <c:v>45688</c:v>
                      </c:pt>
                      <c:pt idx="1284">
                        <c:v>45691</c:v>
                      </c:pt>
                      <c:pt idx="1285">
                        <c:v>45692</c:v>
                      </c:pt>
                      <c:pt idx="1286">
                        <c:v>45693</c:v>
                      </c:pt>
                      <c:pt idx="1287">
                        <c:v>45694</c:v>
                      </c:pt>
                      <c:pt idx="1288">
                        <c:v>45695</c:v>
                      </c:pt>
                      <c:pt idx="1289">
                        <c:v>45698</c:v>
                      </c:pt>
                      <c:pt idx="1290">
                        <c:v>45699</c:v>
                      </c:pt>
                      <c:pt idx="1291">
                        <c:v>45700</c:v>
                      </c:pt>
                      <c:pt idx="1292">
                        <c:v>45701</c:v>
                      </c:pt>
                      <c:pt idx="1293">
                        <c:v>45702</c:v>
                      </c:pt>
                      <c:pt idx="1294">
                        <c:v>45705</c:v>
                      </c:pt>
                      <c:pt idx="1295">
                        <c:v>45706</c:v>
                      </c:pt>
                      <c:pt idx="1296">
                        <c:v>45707</c:v>
                      </c:pt>
                      <c:pt idx="1297">
                        <c:v>45708</c:v>
                      </c:pt>
                      <c:pt idx="1298">
                        <c:v>45709</c:v>
                      </c:pt>
                      <c:pt idx="1299">
                        <c:v>45712</c:v>
                      </c:pt>
                      <c:pt idx="1300">
                        <c:v>45713</c:v>
                      </c:pt>
                      <c:pt idx="1301">
                        <c:v>45714</c:v>
                      </c:pt>
                      <c:pt idx="1302">
                        <c:v>45715</c:v>
                      </c:pt>
                      <c:pt idx="1303">
                        <c:v>45716</c:v>
                      </c:pt>
                      <c:pt idx="1304">
                        <c:v>45719</c:v>
                      </c:pt>
                      <c:pt idx="1305">
                        <c:v>45720</c:v>
                      </c:pt>
                      <c:pt idx="1306">
                        <c:v>45721</c:v>
                      </c:pt>
                      <c:pt idx="1307">
                        <c:v>45722</c:v>
                      </c:pt>
                      <c:pt idx="1308">
                        <c:v>45723</c:v>
                      </c:pt>
                      <c:pt idx="1309">
                        <c:v>45726</c:v>
                      </c:pt>
                      <c:pt idx="1310">
                        <c:v>45727</c:v>
                      </c:pt>
                      <c:pt idx="1311">
                        <c:v>45728</c:v>
                      </c:pt>
                      <c:pt idx="1312">
                        <c:v>45729</c:v>
                      </c:pt>
                      <c:pt idx="1313">
                        <c:v>45730</c:v>
                      </c:pt>
                      <c:pt idx="1314">
                        <c:v>45733</c:v>
                      </c:pt>
                      <c:pt idx="1315">
                        <c:v>45734</c:v>
                      </c:pt>
                      <c:pt idx="1316">
                        <c:v>45735</c:v>
                      </c:pt>
                      <c:pt idx="1317">
                        <c:v>45736</c:v>
                      </c:pt>
                      <c:pt idx="1318">
                        <c:v>45737</c:v>
                      </c:pt>
                      <c:pt idx="1319">
                        <c:v>45740</c:v>
                      </c:pt>
                      <c:pt idx="1320">
                        <c:v>45741</c:v>
                      </c:pt>
                      <c:pt idx="1321">
                        <c:v>45742</c:v>
                      </c:pt>
                      <c:pt idx="1322">
                        <c:v>45743</c:v>
                      </c:pt>
                      <c:pt idx="1323">
                        <c:v>45744</c:v>
                      </c:pt>
                      <c:pt idx="1324">
                        <c:v>45747</c:v>
                      </c:pt>
                      <c:pt idx="1325">
                        <c:v>45748</c:v>
                      </c:pt>
                      <c:pt idx="1326">
                        <c:v>45749</c:v>
                      </c:pt>
                      <c:pt idx="1327">
                        <c:v>45750</c:v>
                      </c:pt>
                      <c:pt idx="1328">
                        <c:v>45751</c:v>
                      </c:pt>
                      <c:pt idx="1329">
                        <c:v>45754</c:v>
                      </c:pt>
                      <c:pt idx="1330">
                        <c:v>45755</c:v>
                      </c:pt>
                      <c:pt idx="1331">
                        <c:v>45756</c:v>
                      </c:pt>
                      <c:pt idx="1332">
                        <c:v>45757</c:v>
                      </c:pt>
                      <c:pt idx="1333">
                        <c:v>45758</c:v>
                      </c:pt>
                      <c:pt idx="1334">
                        <c:v>45761</c:v>
                      </c:pt>
                      <c:pt idx="1335">
                        <c:v>45762</c:v>
                      </c:pt>
                      <c:pt idx="1336">
                        <c:v>45763</c:v>
                      </c:pt>
                      <c:pt idx="1337">
                        <c:v>45764</c:v>
                      </c:pt>
                      <c:pt idx="1338">
                        <c:v>45769</c:v>
                      </c:pt>
                      <c:pt idx="1339">
                        <c:v>45770</c:v>
                      </c:pt>
                      <c:pt idx="1340">
                        <c:v>45771</c:v>
                      </c:pt>
                      <c:pt idx="1341">
                        <c:v>45772</c:v>
                      </c:pt>
                      <c:pt idx="1342">
                        <c:v>45775</c:v>
                      </c:pt>
                      <c:pt idx="1343">
                        <c:v>45776</c:v>
                      </c:pt>
                      <c:pt idx="1344">
                        <c:v>45777</c:v>
                      </c:pt>
                      <c:pt idx="1345">
                        <c:v>45778</c:v>
                      </c:pt>
                      <c:pt idx="1346">
                        <c:v>45779</c:v>
                      </c:pt>
                      <c:pt idx="1347">
                        <c:v>45783</c:v>
                      </c:pt>
                      <c:pt idx="1348">
                        <c:v>45784</c:v>
                      </c:pt>
                      <c:pt idx="1349">
                        <c:v>45785</c:v>
                      </c:pt>
                      <c:pt idx="1350">
                        <c:v>45786</c:v>
                      </c:pt>
                      <c:pt idx="1351">
                        <c:v>45789</c:v>
                      </c:pt>
                      <c:pt idx="1352">
                        <c:v>45790</c:v>
                      </c:pt>
                      <c:pt idx="1353">
                        <c:v>45791</c:v>
                      </c:pt>
                      <c:pt idx="1354">
                        <c:v>45792</c:v>
                      </c:pt>
                      <c:pt idx="1355">
                        <c:v>45793</c:v>
                      </c:pt>
                      <c:pt idx="1356">
                        <c:v>45796</c:v>
                      </c:pt>
                      <c:pt idx="1357">
                        <c:v>45797</c:v>
                      </c:pt>
                      <c:pt idx="1358">
                        <c:v>45798</c:v>
                      </c:pt>
                      <c:pt idx="1359">
                        <c:v>45799</c:v>
                      </c:pt>
                      <c:pt idx="1360">
                        <c:v>45800</c:v>
                      </c:pt>
                      <c:pt idx="1361">
                        <c:v>45804</c:v>
                      </c:pt>
                      <c:pt idx="1362">
                        <c:v>45805</c:v>
                      </c:pt>
                      <c:pt idx="1363">
                        <c:v>45806</c:v>
                      </c:pt>
                      <c:pt idx="1364">
                        <c:v>45807</c:v>
                      </c:pt>
                      <c:pt idx="1365">
                        <c:v>45810</c:v>
                      </c:pt>
                      <c:pt idx="1366">
                        <c:v>45811</c:v>
                      </c:pt>
                      <c:pt idx="1367">
                        <c:v>45812</c:v>
                      </c:pt>
                      <c:pt idx="1368">
                        <c:v>45813</c:v>
                      </c:pt>
                      <c:pt idx="1369">
                        <c:v>45814</c:v>
                      </c:pt>
                      <c:pt idx="1370">
                        <c:v>45817</c:v>
                      </c:pt>
                      <c:pt idx="1371">
                        <c:v>45818</c:v>
                      </c:pt>
                      <c:pt idx="1372">
                        <c:v>45819</c:v>
                      </c:pt>
                      <c:pt idx="1373">
                        <c:v>45820</c:v>
                      </c:pt>
                      <c:pt idx="1374">
                        <c:v>45821</c:v>
                      </c:pt>
                      <c:pt idx="1375">
                        <c:v>45824</c:v>
                      </c:pt>
                      <c:pt idx="1376">
                        <c:v>45825</c:v>
                      </c:pt>
                      <c:pt idx="1377">
                        <c:v>45826</c:v>
                      </c:pt>
                      <c:pt idx="1378">
                        <c:v>45827</c:v>
                      </c:pt>
                      <c:pt idx="1379">
                        <c:v>45828</c:v>
                      </c:pt>
                      <c:pt idx="1380">
                        <c:v>45831</c:v>
                      </c:pt>
                      <c:pt idx="1381">
                        <c:v>45832</c:v>
                      </c:pt>
                      <c:pt idx="1382">
                        <c:v>45833</c:v>
                      </c:pt>
                      <c:pt idx="1383">
                        <c:v>45834</c:v>
                      </c:pt>
                      <c:pt idx="1384">
                        <c:v>45835</c:v>
                      </c:pt>
                      <c:pt idx="1385">
                        <c:v>45838</c:v>
                      </c:pt>
                      <c:pt idx="1386">
                        <c:v>45839</c:v>
                      </c:pt>
                      <c:pt idx="1387">
                        <c:v>45840</c:v>
                      </c:pt>
                      <c:pt idx="1388">
                        <c:v>45841</c:v>
                      </c:pt>
                      <c:pt idx="1389">
                        <c:v>45842</c:v>
                      </c:pt>
                      <c:pt idx="1390">
                        <c:v>45845</c:v>
                      </c:pt>
                      <c:pt idx="1391">
                        <c:v>45846</c:v>
                      </c:pt>
                      <c:pt idx="1392">
                        <c:v>45847</c:v>
                      </c:pt>
                      <c:pt idx="1393">
                        <c:v>45848</c:v>
                      </c:pt>
                      <c:pt idx="1394">
                        <c:v>45849</c:v>
                      </c:pt>
                      <c:pt idx="1395">
                        <c:v>45852</c:v>
                      </c:pt>
                      <c:pt idx="1396">
                        <c:v>45853</c:v>
                      </c:pt>
                      <c:pt idx="1397">
                        <c:v>45854</c:v>
                      </c:pt>
                      <c:pt idx="1398">
                        <c:v>45855</c:v>
                      </c:pt>
                      <c:pt idx="1399">
                        <c:v>45856</c:v>
                      </c:pt>
                      <c:pt idx="1400">
                        <c:v>45859</c:v>
                      </c:pt>
                      <c:pt idx="1401">
                        <c:v>45860</c:v>
                      </c:pt>
                      <c:pt idx="1402">
                        <c:v>45861</c:v>
                      </c:pt>
                      <c:pt idx="1403">
                        <c:v>45862</c:v>
                      </c:pt>
                      <c:pt idx="1404">
                        <c:v>45863</c:v>
                      </c:pt>
                      <c:pt idx="1405">
                        <c:v>45866</c:v>
                      </c:pt>
                      <c:pt idx="1406">
                        <c:v>45867</c:v>
                      </c:pt>
                      <c:pt idx="1407">
                        <c:v>45868</c:v>
                      </c:pt>
                      <c:pt idx="1408">
                        <c:v>45869</c:v>
                      </c:pt>
                      <c:pt idx="1409">
                        <c:v>45870</c:v>
                      </c:pt>
                      <c:pt idx="1410">
                        <c:v>45873</c:v>
                      </c:pt>
                      <c:pt idx="1411">
                        <c:v>45874</c:v>
                      </c:pt>
                      <c:pt idx="1412">
                        <c:v>45875</c:v>
                      </c:pt>
                      <c:pt idx="1413">
                        <c:v>45876</c:v>
                      </c:pt>
                      <c:pt idx="1414">
                        <c:v>45877</c:v>
                      </c:pt>
                      <c:pt idx="1415">
                        <c:v>45880</c:v>
                      </c:pt>
                      <c:pt idx="1416">
                        <c:v>45881</c:v>
                      </c:pt>
                      <c:pt idx="1417">
                        <c:v>45882</c:v>
                      </c:pt>
                      <c:pt idx="1418">
                        <c:v>45883</c:v>
                      </c:pt>
                      <c:pt idx="1419">
                        <c:v>45884</c:v>
                      </c:pt>
                      <c:pt idx="1420">
                        <c:v>45887</c:v>
                      </c:pt>
                      <c:pt idx="1421">
                        <c:v>45888</c:v>
                      </c:pt>
                      <c:pt idx="1422">
                        <c:v>45889</c:v>
                      </c:pt>
                      <c:pt idx="1423">
                        <c:v>45890</c:v>
                      </c:pt>
                      <c:pt idx="1424">
                        <c:v>45891</c:v>
                      </c:pt>
                      <c:pt idx="1425">
                        <c:v>45895</c:v>
                      </c:pt>
                      <c:pt idx="1426">
                        <c:v>45896</c:v>
                      </c:pt>
                      <c:pt idx="1427">
                        <c:v>45897</c:v>
                      </c:pt>
                      <c:pt idx="1428">
                        <c:v>45898</c:v>
                      </c:pt>
                      <c:pt idx="1429">
                        <c:v>45901</c:v>
                      </c:pt>
                      <c:pt idx="1430">
                        <c:v>45902</c:v>
                      </c:pt>
                      <c:pt idx="1431">
                        <c:v>45903</c:v>
                      </c:pt>
                      <c:pt idx="1432">
                        <c:v>45904</c:v>
                      </c:pt>
                      <c:pt idx="1433">
                        <c:v>45905</c:v>
                      </c:pt>
                      <c:pt idx="1434">
                        <c:v>45908</c:v>
                      </c:pt>
                      <c:pt idx="1435">
                        <c:v>45909</c:v>
                      </c:pt>
                      <c:pt idx="1436">
                        <c:v>45910</c:v>
                      </c:pt>
                      <c:pt idx="1437">
                        <c:v>45911</c:v>
                      </c:pt>
                      <c:pt idx="1438">
                        <c:v>45912</c:v>
                      </c:pt>
                      <c:pt idx="1439">
                        <c:v>45915</c:v>
                      </c:pt>
                      <c:pt idx="1440">
                        <c:v>45916</c:v>
                      </c:pt>
                      <c:pt idx="1441">
                        <c:v>45917</c:v>
                      </c:pt>
                      <c:pt idx="1442">
                        <c:v>45918</c:v>
                      </c:pt>
                      <c:pt idx="1443">
                        <c:v>45919</c:v>
                      </c:pt>
                      <c:pt idx="1444">
                        <c:v>45922</c:v>
                      </c:pt>
                      <c:pt idx="1445">
                        <c:v>45923</c:v>
                      </c:pt>
                      <c:pt idx="1446">
                        <c:v>45924</c:v>
                      </c:pt>
                      <c:pt idx="1447">
                        <c:v>45925</c:v>
                      </c:pt>
                      <c:pt idx="1448">
                        <c:v>45926</c:v>
                      </c:pt>
                      <c:pt idx="1449">
                        <c:v>45929</c:v>
                      </c:pt>
                      <c:pt idx="1450">
                        <c:v>45930</c:v>
                      </c:pt>
                      <c:pt idx="1451">
                        <c:v>45931</c:v>
                      </c:pt>
                      <c:pt idx="1452">
                        <c:v>45932</c:v>
                      </c:pt>
                      <c:pt idx="1453">
                        <c:v>45933</c:v>
                      </c:pt>
                      <c:pt idx="1454">
                        <c:v>45936</c:v>
                      </c:pt>
                      <c:pt idx="1455">
                        <c:v>45937</c:v>
                      </c:pt>
                      <c:pt idx="1456">
                        <c:v>45938</c:v>
                      </c:pt>
                      <c:pt idx="1457">
                        <c:v>45939</c:v>
                      </c:pt>
                      <c:pt idx="1458">
                        <c:v>45940</c:v>
                      </c:pt>
                      <c:pt idx="1459">
                        <c:v>45943</c:v>
                      </c:pt>
                      <c:pt idx="1460">
                        <c:v>45944</c:v>
                      </c:pt>
                      <c:pt idx="1461">
                        <c:v>45945</c:v>
                      </c:pt>
                      <c:pt idx="1462">
                        <c:v>45946</c:v>
                      </c:pt>
                      <c:pt idx="1463">
                        <c:v>45947</c:v>
                      </c:pt>
                      <c:pt idx="1464">
                        <c:v>45950</c:v>
                      </c:pt>
                      <c:pt idx="1465">
                        <c:v>45951</c:v>
                      </c:pt>
                      <c:pt idx="1466">
                        <c:v>45952</c:v>
                      </c:pt>
                      <c:pt idx="1467">
                        <c:v>45953</c:v>
                      </c:pt>
                      <c:pt idx="1468">
                        <c:v>45954</c:v>
                      </c:pt>
                      <c:pt idx="1469">
                        <c:v>45957</c:v>
                      </c:pt>
                      <c:pt idx="1470">
                        <c:v>45958</c:v>
                      </c:pt>
                      <c:pt idx="1471">
                        <c:v>45959</c:v>
                      </c:pt>
                      <c:pt idx="1472">
                        <c:v>45960</c:v>
                      </c:pt>
                      <c:pt idx="1473">
                        <c:v>45961</c:v>
                      </c:pt>
                      <c:pt idx="1474">
                        <c:v>45964</c:v>
                      </c:pt>
                      <c:pt idx="1475">
                        <c:v>45965</c:v>
                      </c:pt>
                      <c:pt idx="1476">
                        <c:v>45966</c:v>
                      </c:pt>
                      <c:pt idx="1477">
                        <c:v>45967</c:v>
                      </c:pt>
                      <c:pt idx="1478">
                        <c:v>45968</c:v>
                      </c:pt>
                      <c:pt idx="1479">
                        <c:v>45971</c:v>
                      </c:pt>
                      <c:pt idx="1480">
                        <c:v>45972</c:v>
                      </c:pt>
                      <c:pt idx="1481">
                        <c:v>45973</c:v>
                      </c:pt>
                      <c:pt idx="1482">
                        <c:v>45974</c:v>
                      </c:pt>
                      <c:pt idx="1483">
                        <c:v>45975</c:v>
                      </c:pt>
                      <c:pt idx="1484">
                        <c:v>45978</c:v>
                      </c:pt>
                      <c:pt idx="1485">
                        <c:v>45979</c:v>
                      </c:pt>
                      <c:pt idx="1486">
                        <c:v>45980</c:v>
                      </c:pt>
                      <c:pt idx="1487">
                        <c:v>45981</c:v>
                      </c:pt>
                      <c:pt idx="1488">
                        <c:v>45982</c:v>
                      </c:pt>
                      <c:pt idx="1489">
                        <c:v>45985</c:v>
                      </c:pt>
                      <c:pt idx="1490">
                        <c:v>45986</c:v>
                      </c:pt>
                      <c:pt idx="1491">
                        <c:v>45987</c:v>
                      </c:pt>
                      <c:pt idx="1492">
                        <c:v>45988</c:v>
                      </c:pt>
                      <c:pt idx="1493">
                        <c:v>45989</c:v>
                      </c:pt>
                      <c:pt idx="1494">
                        <c:v>45992</c:v>
                      </c:pt>
                      <c:pt idx="1495">
                        <c:v>45993</c:v>
                      </c:pt>
                      <c:pt idx="1496">
                        <c:v>45994</c:v>
                      </c:pt>
                      <c:pt idx="1497">
                        <c:v>45995</c:v>
                      </c:pt>
                      <c:pt idx="1498">
                        <c:v>45996</c:v>
                      </c:pt>
                      <c:pt idx="1499">
                        <c:v>45999</c:v>
                      </c:pt>
                      <c:pt idx="1500">
                        <c:v>46000</c:v>
                      </c:pt>
                      <c:pt idx="1501">
                        <c:v>46001</c:v>
                      </c:pt>
                      <c:pt idx="1502">
                        <c:v>46002</c:v>
                      </c:pt>
                      <c:pt idx="1503">
                        <c:v>46003</c:v>
                      </c:pt>
                      <c:pt idx="1504">
                        <c:v>46006</c:v>
                      </c:pt>
                      <c:pt idx="1505">
                        <c:v>46007</c:v>
                      </c:pt>
                      <c:pt idx="1506">
                        <c:v>46008</c:v>
                      </c:pt>
                      <c:pt idx="1507">
                        <c:v>46009</c:v>
                      </c:pt>
                      <c:pt idx="1508">
                        <c:v>46010</c:v>
                      </c:pt>
                      <c:pt idx="1509">
                        <c:v>46013</c:v>
                      </c:pt>
                      <c:pt idx="1510">
                        <c:v>46014</c:v>
                      </c:pt>
                      <c:pt idx="1511">
                        <c:v>46015</c:v>
                      </c:pt>
                      <c:pt idx="1512">
                        <c:v>46020</c:v>
                      </c:pt>
                      <c:pt idx="1513">
                        <c:v>46021</c:v>
                      </c:pt>
                      <c:pt idx="1514">
                        <c:v>46022</c:v>
                      </c:pt>
                      <c:pt idx="1515">
                        <c:v>46024</c:v>
                      </c:pt>
                      <c:pt idx="1516">
                        <c:v>46027</c:v>
                      </c:pt>
                      <c:pt idx="1517">
                        <c:v>46028</c:v>
                      </c:pt>
                      <c:pt idx="1518">
                        <c:v>46029</c:v>
                      </c:pt>
                      <c:pt idx="1519">
                        <c:v>46030</c:v>
                      </c:pt>
                      <c:pt idx="1520">
                        <c:v>46031</c:v>
                      </c:pt>
                      <c:pt idx="1521">
                        <c:v>46034</c:v>
                      </c:pt>
                      <c:pt idx="1522">
                        <c:v>46035</c:v>
                      </c:pt>
                      <c:pt idx="1523">
                        <c:v>46036</c:v>
                      </c:pt>
                      <c:pt idx="1524">
                        <c:v>46037</c:v>
                      </c:pt>
                      <c:pt idx="1525">
                        <c:v>46038</c:v>
                      </c:pt>
                      <c:pt idx="1526">
                        <c:v>46041</c:v>
                      </c:pt>
                      <c:pt idx="1527">
                        <c:v>46042</c:v>
                      </c:pt>
                      <c:pt idx="1528">
                        <c:v>46043</c:v>
                      </c:pt>
                      <c:pt idx="1529">
                        <c:v>46044</c:v>
                      </c:pt>
                      <c:pt idx="1530">
                        <c:v>46045</c:v>
                      </c:pt>
                      <c:pt idx="1531">
                        <c:v>46048</c:v>
                      </c:pt>
                      <c:pt idx="1532">
                        <c:v>46049</c:v>
                      </c:pt>
                      <c:pt idx="1533">
                        <c:v>46050</c:v>
                      </c:pt>
                      <c:pt idx="1534">
                        <c:v>46051</c:v>
                      </c:pt>
                      <c:pt idx="1535">
                        <c:v>46052</c:v>
                      </c:pt>
                      <c:pt idx="1536">
                        <c:v>46055</c:v>
                      </c:pt>
                      <c:pt idx="1537">
                        <c:v>46056</c:v>
                      </c:pt>
                      <c:pt idx="1538">
                        <c:v>46057</c:v>
                      </c:pt>
                      <c:pt idx="1539">
                        <c:v>46058</c:v>
                      </c:pt>
                      <c:pt idx="1540">
                        <c:v>46059</c:v>
                      </c:pt>
                      <c:pt idx="1541">
                        <c:v>46062</c:v>
                      </c:pt>
                      <c:pt idx="1542">
                        <c:v>46063</c:v>
                      </c:pt>
                      <c:pt idx="1543">
                        <c:v>46064</c:v>
                      </c:pt>
                      <c:pt idx="1544">
                        <c:v>46065</c:v>
                      </c:pt>
                      <c:pt idx="1545">
                        <c:v>46066</c:v>
                      </c:pt>
                      <c:pt idx="1546">
                        <c:v>46069</c:v>
                      </c:pt>
                      <c:pt idx="1547">
                        <c:v>46070</c:v>
                      </c:pt>
                      <c:pt idx="1548">
                        <c:v>46071</c:v>
                      </c:pt>
                      <c:pt idx="1549">
                        <c:v>46072</c:v>
                      </c:pt>
                      <c:pt idx="1550">
                        <c:v>46073</c:v>
                      </c:pt>
                      <c:pt idx="1551">
                        <c:v>46076</c:v>
                      </c:pt>
                      <c:pt idx="1552">
                        <c:v>46077</c:v>
                      </c:pt>
                      <c:pt idx="1553">
                        <c:v>46078</c:v>
                      </c:pt>
                      <c:pt idx="1554">
                        <c:v>46079</c:v>
                      </c:pt>
                      <c:pt idx="1555">
                        <c:v>46080</c:v>
                      </c:pt>
                      <c:pt idx="1556">
                        <c:v>46083</c:v>
                      </c:pt>
                      <c:pt idx="1557">
                        <c:v>46084</c:v>
                      </c:pt>
                      <c:pt idx="1558">
                        <c:v>46085</c:v>
                      </c:pt>
                      <c:pt idx="1559">
                        <c:v>46086</c:v>
                      </c:pt>
                      <c:pt idx="1560">
                        <c:v>46087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'Kotacija Brent, Benzin i Dizel'!$N$5:$N$458</c15:sqref>
                        </c15:formulaRef>
                      </c:ext>
                    </c:extLst>
                    <c:numCache>
                      <c:formatCode>0.00%</c:formatCode>
                      <c:ptCount val="454"/>
                      <c:pt idx="1">
                        <c:v>1.4067524115755627E-2</c:v>
                      </c:pt>
                      <c:pt idx="2">
                        <c:v>-9.116131589377725E-3</c:v>
                      </c:pt>
                      <c:pt idx="3">
                        <c:v>0</c:v>
                      </c:pt>
                      <c:pt idx="4">
                        <c:v>-1.9599999999999999E-2</c:v>
                      </c:pt>
                      <c:pt idx="5">
                        <c:v>-1.9175846593227255E-2</c:v>
                      </c:pt>
                      <c:pt idx="6">
                        <c:v>-2.4958402662229617E-3</c:v>
                      </c:pt>
                      <c:pt idx="7">
                        <c:v>-2.6688907422852376E-2</c:v>
                      </c:pt>
                      <c:pt idx="8">
                        <c:v>2.5706940874035988E-3</c:v>
                      </c:pt>
                      <c:pt idx="9">
                        <c:v>-7.2649572649572652E-3</c:v>
                      </c:pt>
                      <c:pt idx="10">
                        <c:v>4.3047783039173483E-4</c:v>
                      </c:pt>
                      <c:pt idx="11">
                        <c:v>-1.2048192771084338E-2</c:v>
                      </c:pt>
                      <c:pt idx="12">
                        <c:v>1.4808362369337979E-2</c:v>
                      </c:pt>
                      <c:pt idx="13">
                        <c:v>-1.3304721030042918E-2</c:v>
                      </c:pt>
                      <c:pt idx="14">
                        <c:v>-2.8708133971291867E-2</c:v>
                      </c:pt>
                      <c:pt idx="15">
                        <c:v>-1.2091356918943126E-2</c:v>
                      </c:pt>
                      <c:pt idx="16">
                        <c:v>-1.8132366273798731E-2</c:v>
                      </c:pt>
                      <c:pt idx="17">
                        <c:v>-4.1551246537396121E-2</c:v>
                      </c:pt>
                      <c:pt idx="18">
                        <c:v>2.4084778420038536E-2</c:v>
                      </c:pt>
                      <c:pt idx="19">
                        <c:v>-1.8814675446848542E-3</c:v>
                      </c:pt>
                      <c:pt idx="20">
                        <c:v>-2.5918944392082942E-2</c:v>
                      </c:pt>
                      <c:pt idx="21">
                        <c:v>-1.5481373971940009E-2</c:v>
                      </c:pt>
                      <c:pt idx="22">
                        <c:v>-3.5380835380835383E-2</c:v>
                      </c:pt>
                      <c:pt idx="23">
                        <c:v>1.7829852266938361E-2</c:v>
                      </c:pt>
                      <c:pt idx="24">
                        <c:v>3.1031031031031032E-2</c:v>
                      </c:pt>
                      <c:pt idx="25">
                        <c:v>1.4563106796116505E-3</c:v>
                      </c:pt>
                      <c:pt idx="26">
                        <c:v>-1.454192922927775E-3</c:v>
                      </c:pt>
                      <c:pt idx="27">
                        <c:v>-2.4757281553398059E-2</c:v>
                      </c:pt>
                      <c:pt idx="28">
                        <c:v>4.4798407167745144E-3</c:v>
                      </c:pt>
                      <c:pt idx="29">
                        <c:v>2.7254707631318136E-2</c:v>
                      </c:pt>
                      <c:pt idx="30">
                        <c:v>8.2006753497346832E-3</c:v>
                      </c:pt>
                      <c:pt idx="31">
                        <c:v>1.9138755980861245E-3</c:v>
                      </c:pt>
                      <c:pt idx="32">
                        <c:v>-6.6857688634192934E-3</c:v>
                      </c:pt>
                      <c:pt idx="33">
                        <c:v>-1.1057692307692308E-2</c:v>
                      </c:pt>
                      <c:pt idx="34">
                        <c:v>2.4307243558580455E-2</c:v>
                      </c:pt>
                      <c:pt idx="35">
                        <c:v>2.3730422401518746E-3</c:v>
                      </c:pt>
                      <c:pt idx="36">
                        <c:v>-2.1780303030303032E-2</c:v>
                      </c:pt>
                      <c:pt idx="37">
                        <c:v>-4.5982575024201354E-2</c:v>
                      </c:pt>
                      <c:pt idx="38">
                        <c:v>-1.0147133434804667E-3</c:v>
                      </c:pt>
                      <c:pt idx="39">
                        <c:v>-3.6566785170137124E-2</c:v>
                      </c:pt>
                      <c:pt idx="40">
                        <c:v>-4.797047970479705E-2</c:v>
                      </c:pt>
                      <c:pt idx="41">
                        <c:v>-9.9667774086378731E-3</c:v>
                      </c:pt>
                      <c:pt idx="42">
                        <c:v>3.1319910514541388E-2</c:v>
                      </c:pt>
                      <c:pt idx="43">
                        <c:v>1.4642082429501085E-2</c:v>
                      </c:pt>
                      <c:pt idx="44">
                        <c:v>3.7413148049171567E-3</c:v>
                      </c:pt>
                      <c:pt idx="45">
                        <c:v>-1.2779552715654952E-2</c:v>
                      </c:pt>
                      <c:pt idx="46">
                        <c:v>-9.3851132686084138E-2</c:v>
                      </c:pt>
                      <c:pt idx="47">
                        <c:v>-0.13333333333333333</c:v>
                      </c:pt>
                      <c:pt idx="48">
                        <c:v>2.3351648351648352E-2</c:v>
                      </c:pt>
                      <c:pt idx="49">
                        <c:v>1.4093959731543624E-2</c:v>
                      </c:pt>
                      <c:pt idx="50">
                        <c:v>-9.1992058239576444E-2</c:v>
                      </c:pt>
                      <c:pt idx="51">
                        <c:v>-7.2886297376093293E-4</c:v>
                      </c:pt>
                      <c:pt idx="52">
                        <c:v>-9.6280087527352301E-2</c:v>
                      </c:pt>
                      <c:pt idx="53">
                        <c:v>-1.8563357546408393E-2</c:v>
                      </c:pt>
                      <c:pt idx="54">
                        <c:v>-9.7039473684210523E-2</c:v>
                      </c:pt>
                      <c:pt idx="55">
                        <c:v>4.9180327868852458E-2</c:v>
                      </c:pt>
                      <c:pt idx="56">
                        <c:v>2.5173611111111112E-2</c:v>
                      </c:pt>
                      <c:pt idx="57">
                        <c:v>-3.9796782387806942E-2</c:v>
                      </c:pt>
                      <c:pt idx="58">
                        <c:v>6.3492063492063489E-2</c:v>
                      </c:pt>
                      <c:pt idx="59">
                        <c:v>1.4096185737976783E-2</c:v>
                      </c:pt>
                      <c:pt idx="60">
                        <c:v>-5.7236304170073587E-3</c:v>
                      </c:pt>
                      <c:pt idx="61">
                        <c:v>-1.2335526315789474E-2</c:v>
                      </c:pt>
                      <c:pt idx="62">
                        <c:v>-5.3288925895087429E-2</c:v>
                      </c:pt>
                      <c:pt idx="63">
                        <c:v>1.8469656992084433E-2</c:v>
                      </c:pt>
                      <c:pt idx="64">
                        <c:v>-7.426597582037997E-2</c:v>
                      </c:pt>
                      <c:pt idx="65">
                        <c:v>4.6641791044776115E-3</c:v>
                      </c:pt>
                      <c:pt idx="66">
                        <c:v>0.1021355617455896</c:v>
                      </c:pt>
                      <c:pt idx="67">
                        <c:v>-8.4245998315080027E-3</c:v>
                      </c:pt>
                      <c:pt idx="68">
                        <c:v>8.4961767204757861E-3</c:v>
                      </c:pt>
                      <c:pt idx="69">
                        <c:v>-4.8020219039595621E-2</c:v>
                      </c:pt>
                      <c:pt idx="70">
                        <c:v>-3.1858407079646017E-2</c:v>
                      </c:pt>
                      <c:pt idx="71">
                        <c:v>-7.1297989031078604E-2</c:v>
                      </c:pt>
                      <c:pt idx="72">
                        <c:v>-6.1023622047244097E-2</c:v>
                      </c:pt>
                      <c:pt idx="73">
                        <c:v>5.3459119496855348E-2</c:v>
                      </c:pt>
                      <c:pt idx="74">
                        <c:v>2.6865671641791045E-2</c:v>
                      </c:pt>
                      <c:pt idx="75">
                        <c:v>-8.1395348837209308E-2</c:v>
                      </c:pt>
                      <c:pt idx="76">
                        <c:v>-0.18881856540084388</c:v>
                      </c:pt>
                      <c:pt idx="77">
                        <c:v>-2.0806241872561769E-2</c:v>
                      </c:pt>
                      <c:pt idx="78">
                        <c:v>9.6945551128818058E-2</c:v>
                      </c:pt>
                      <c:pt idx="79">
                        <c:v>-9.5641646489104115E-2</c:v>
                      </c:pt>
                      <c:pt idx="80">
                        <c:v>-3.2128514056224897E-2</c:v>
                      </c:pt>
                      <c:pt idx="81">
                        <c:v>1.6597510373443983E-2</c:v>
                      </c:pt>
                      <c:pt idx="82">
                        <c:v>0.10068027210884353</c:v>
                      </c:pt>
                      <c:pt idx="83">
                        <c:v>0.138442521631644</c:v>
                      </c:pt>
                      <c:pt idx="84">
                        <c:v>-7.0575461454940286E-2</c:v>
                      </c:pt>
                      <c:pt idx="85">
                        <c:v>1.1682242990654205E-2</c:v>
                      </c:pt>
                      <c:pt idx="86">
                        <c:v>0.1489607390300231</c:v>
                      </c:pt>
                      <c:pt idx="87">
                        <c:v>-4.9246231155778891E-2</c:v>
                      </c:pt>
                      <c:pt idx="88">
                        <c:v>6.2367864693446087E-2</c:v>
                      </c:pt>
                      <c:pt idx="89">
                        <c:v>3.9800995024875619E-3</c:v>
                      </c:pt>
                      <c:pt idx="90">
                        <c:v>7.9286422200198214E-3</c:v>
                      </c:pt>
                      <c:pt idx="91">
                        <c:v>-4.6214355948869225E-2</c:v>
                      </c:pt>
                      <c:pt idx="92">
                        <c:v>6.7010309278350513E-2</c:v>
                      </c:pt>
                      <c:pt idx="93">
                        <c:v>5.3140096618357488E-2</c:v>
                      </c:pt>
                      <c:pt idx="94">
                        <c:v>0.12201834862385322</c:v>
                      </c:pt>
                      <c:pt idx="95">
                        <c:v>-4.7424366312346686E-2</c:v>
                      </c:pt>
                      <c:pt idx="96">
                        <c:v>3.1759656652360517E-2</c:v>
                      </c:pt>
                      <c:pt idx="97">
                        <c:v>-6.6555740432612314E-3</c:v>
                      </c:pt>
                      <c:pt idx="98">
                        <c:v>-3.5175879396984924E-2</c:v>
                      </c:pt>
                      <c:pt idx="99">
                        <c:v>4.4270833333333336E-2</c:v>
                      </c:pt>
                      <c:pt idx="100">
                        <c:v>-3.1587697423108893E-2</c:v>
                      </c:pt>
                      <c:pt idx="101">
                        <c:v>-1.8025751072961373E-2</c:v>
                      </c:pt>
                      <c:pt idx="102">
                        <c:v>1.6608391608391608E-2</c:v>
                      </c:pt>
                      <c:pt idx="103">
                        <c:v>3.7833190025795355E-2</c:v>
                      </c:pt>
                      <c:pt idx="104">
                        <c:v>6.7937033968516983E-2</c:v>
                      </c:pt>
                      <c:pt idx="105">
                        <c:v>-2.0170674941815361E-2</c:v>
                      </c:pt>
                      <c:pt idx="106">
                        <c:v>-1.2668250197941409E-2</c:v>
                      </c:pt>
                      <c:pt idx="107">
                        <c:v>9.8636728147554129E-2</c:v>
                      </c:pt>
                      <c:pt idx="108">
                        <c:v>-2.9197080291970801E-3</c:v>
                      </c:pt>
                      <c:pt idx="109">
                        <c:v>-7.320644216691069E-4</c:v>
                      </c:pt>
                      <c:pt idx="110">
                        <c:v>1.5384615384615385E-2</c:v>
                      </c:pt>
                      <c:pt idx="111">
                        <c:v>-5.772005772005772E-2</c:v>
                      </c:pt>
                      <c:pt idx="112">
                        <c:v>8.4226646248085763E-3</c:v>
                      </c:pt>
                      <c:pt idx="113">
                        <c:v>8.3523158694001516E-3</c:v>
                      </c:pt>
                      <c:pt idx="114">
                        <c:v>5.1957831325301206E-2</c:v>
                      </c:pt>
                      <c:pt idx="115">
                        <c:v>1.3600572655690766E-2</c:v>
                      </c:pt>
                      <c:pt idx="116">
                        <c:v>1.3418079096045197E-2</c:v>
                      </c:pt>
                      <c:pt idx="117">
                        <c:v>3.2752613240418116E-2</c:v>
                      </c:pt>
                      <c:pt idx="118">
                        <c:v>6.7476383265856947E-4</c:v>
                      </c:pt>
                      <c:pt idx="119">
                        <c:v>6.7430883344571811E-3</c:v>
                      </c:pt>
                      <c:pt idx="120">
                        <c:v>-5.6932350971198926E-2</c:v>
                      </c:pt>
                      <c:pt idx="121">
                        <c:v>-1.4204545454545455E-3</c:v>
                      </c:pt>
                      <c:pt idx="122">
                        <c:v>-1.422475106685633E-2</c:v>
                      </c:pt>
                      <c:pt idx="123">
                        <c:v>2.886002886002886E-2</c:v>
                      </c:pt>
                      <c:pt idx="124">
                        <c:v>1.1921458625525946E-2</c:v>
                      </c:pt>
                      <c:pt idx="125">
                        <c:v>1.7325017325017324E-2</c:v>
                      </c:pt>
                      <c:pt idx="126">
                        <c:v>1.6348773841961851E-2</c:v>
                      </c:pt>
                      <c:pt idx="127">
                        <c:v>4.6916890080428951E-3</c:v>
                      </c:pt>
                      <c:pt idx="128">
                        <c:v>2.401601067378252E-2</c:v>
                      </c:pt>
                      <c:pt idx="129">
                        <c:v>-7.1661237785016286E-3</c:v>
                      </c:pt>
                      <c:pt idx="130">
                        <c:v>-7.2178477690288713E-3</c:v>
                      </c:pt>
                      <c:pt idx="131">
                        <c:v>-7.2703238598810314E-3</c:v>
                      </c:pt>
                      <c:pt idx="132">
                        <c:v>5.3262316910785623E-3</c:v>
                      </c:pt>
                      <c:pt idx="133">
                        <c:v>-3.9735099337748344E-3</c:v>
                      </c:pt>
                      <c:pt idx="134">
                        <c:v>-8.6436170212765961E-3</c:v>
                      </c:pt>
                      <c:pt idx="135">
                        <c:v>1.2743125419181758E-2</c:v>
                      </c:pt>
                      <c:pt idx="136">
                        <c:v>-4.6357615894039739E-3</c:v>
                      </c:pt>
                      <c:pt idx="137">
                        <c:v>-2.6613439787092482E-3</c:v>
                      </c:pt>
                      <c:pt idx="138">
                        <c:v>8.0053368912608412E-3</c:v>
                      </c:pt>
                      <c:pt idx="139">
                        <c:v>4.1694242223692918E-2</c:v>
                      </c:pt>
                      <c:pt idx="140">
                        <c:v>-1.9059720457433291E-2</c:v>
                      </c:pt>
                      <c:pt idx="141">
                        <c:v>-4.5336787564766836E-3</c:v>
                      </c:pt>
                      <c:pt idx="142">
                        <c:v>-9.108653220559532E-3</c:v>
                      </c:pt>
                      <c:pt idx="143">
                        <c:v>-9.8489822718319103E-3</c:v>
                      </c:pt>
                      <c:pt idx="144">
                        <c:v>1.9893899204244032E-3</c:v>
                      </c:pt>
                      <c:pt idx="145">
                        <c:v>1.5221707478491065E-2</c:v>
                      </c:pt>
                      <c:pt idx="146">
                        <c:v>-4.3676662320730114E-2</c:v>
                      </c:pt>
                      <c:pt idx="147">
                        <c:v>1.3633265167007498E-2</c:v>
                      </c:pt>
                      <c:pt idx="148">
                        <c:v>1.1432414256893073E-2</c:v>
                      </c:pt>
                      <c:pt idx="149">
                        <c:v>1.9946808510638296E-3</c:v>
                      </c:pt>
                      <c:pt idx="150">
                        <c:v>4.2468480424684804E-2</c:v>
                      </c:pt>
                      <c:pt idx="151">
                        <c:v>-3.373647358370465E-2</c:v>
                      </c:pt>
                      <c:pt idx="152">
                        <c:v>-2.2397891963109356E-2</c:v>
                      </c:pt>
                      <c:pt idx="153">
                        <c:v>-2.6954177897574125E-3</c:v>
                      </c:pt>
                      <c:pt idx="154">
                        <c:v>2.5000000000000001E-2</c:v>
                      </c:pt>
                      <c:pt idx="155">
                        <c:v>1.3183915622940012E-3</c:v>
                      </c:pt>
                      <c:pt idx="156">
                        <c:v>-3.9499670836076368E-3</c:v>
                      </c:pt>
                      <c:pt idx="157">
                        <c:v>-3.9656311962987445E-3</c:v>
                      </c:pt>
                      <c:pt idx="158">
                        <c:v>3.3178500331785005E-3</c:v>
                      </c:pt>
                      <c:pt idx="159">
                        <c:v>1.4550264550264549E-2</c:v>
                      </c:pt>
                      <c:pt idx="160">
                        <c:v>-9.126466753585397E-3</c:v>
                      </c:pt>
                      <c:pt idx="161">
                        <c:v>-1.6447368421052631E-2</c:v>
                      </c:pt>
                      <c:pt idx="162">
                        <c:v>-3.2775919732441469E-2</c:v>
                      </c:pt>
                      <c:pt idx="163">
                        <c:v>3.18118948824343E-2</c:v>
                      </c:pt>
                      <c:pt idx="164">
                        <c:v>1.8096514745308313E-2</c:v>
                      </c:pt>
                      <c:pt idx="165">
                        <c:v>-1.9091507570770244E-2</c:v>
                      </c:pt>
                      <c:pt idx="166">
                        <c:v>-2.2818791946308724E-2</c:v>
                      </c:pt>
                      <c:pt idx="167">
                        <c:v>6.181318681318681E-3</c:v>
                      </c:pt>
                      <c:pt idx="168">
                        <c:v>1.3651877133105802E-3</c:v>
                      </c:pt>
                      <c:pt idx="169">
                        <c:v>-2.4539877300613498E-2</c:v>
                      </c:pt>
                      <c:pt idx="170">
                        <c:v>-5.5904961565338925E-2</c:v>
                      </c:pt>
                      <c:pt idx="171">
                        <c:v>3.7009622501850479E-3</c:v>
                      </c:pt>
                      <c:pt idx="172">
                        <c:v>-1.9174041297935103E-2</c:v>
                      </c:pt>
                      <c:pt idx="173">
                        <c:v>-5.4827067669172988E-2</c:v>
                      </c:pt>
                      <c:pt idx="174">
                        <c:v>1.9823718458650264E-2</c:v>
                      </c:pt>
                      <c:pt idx="175">
                        <c:v>-1.5600624024960999E-3</c:v>
                      </c:pt>
                      <c:pt idx="176">
                        <c:v>7.0312500000000002E-3</c:v>
                      </c:pt>
                      <c:pt idx="177">
                        <c:v>-7.7579519006982156E-3</c:v>
                      </c:pt>
                      <c:pt idx="178">
                        <c:v>5.4730258014073496E-3</c:v>
                      </c:pt>
                      <c:pt idx="179">
                        <c:v>2.8771384136858476E-2</c:v>
                      </c:pt>
                      <c:pt idx="180">
                        <c:v>3.8548752834467119E-2</c:v>
                      </c:pt>
                      <c:pt idx="181">
                        <c:v>-2.1834061135371178E-3</c:v>
                      </c:pt>
                      <c:pt idx="182">
                        <c:v>-5.1057622173595912E-2</c:v>
                      </c:pt>
                      <c:pt idx="183">
                        <c:v>2.3059185242121443E-3</c:v>
                      </c:pt>
                      <c:pt idx="184">
                        <c:v>7.6687116564417178E-3</c:v>
                      </c:pt>
                      <c:pt idx="185">
                        <c:v>-9.8934550989345504E-3</c:v>
                      </c:pt>
                      <c:pt idx="186">
                        <c:v>1.4604150653343582E-2</c:v>
                      </c:pt>
                      <c:pt idx="187">
                        <c:v>1.7424242424242425E-2</c:v>
                      </c:pt>
                      <c:pt idx="188">
                        <c:v>-1.7125837676842889E-2</c:v>
                      </c:pt>
                      <c:pt idx="189">
                        <c:v>1.2121212121212121E-2</c:v>
                      </c:pt>
                      <c:pt idx="190">
                        <c:v>-2.8443113772455089E-2</c:v>
                      </c:pt>
                      <c:pt idx="191">
                        <c:v>-9.2449922958397542E-3</c:v>
                      </c:pt>
                      <c:pt idx="192">
                        <c:v>4.2768273716951785E-2</c:v>
                      </c:pt>
                      <c:pt idx="193">
                        <c:v>3.95227442207308E-2</c:v>
                      </c:pt>
                      <c:pt idx="194">
                        <c:v>-2.5824964131994262E-2</c:v>
                      </c:pt>
                      <c:pt idx="195">
                        <c:v>3.3136966126656849E-2</c:v>
                      </c:pt>
                      <c:pt idx="196">
                        <c:v>1.2829650748396294E-2</c:v>
                      </c:pt>
                      <c:pt idx="197">
                        <c:v>-3.4482758620689655E-2</c:v>
                      </c:pt>
                      <c:pt idx="198">
                        <c:v>6.5597667638483967E-3</c:v>
                      </c:pt>
                      <c:pt idx="199">
                        <c:v>8.6893555394641567E-3</c:v>
                      </c:pt>
                      <c:pt idx="200">
                        <c:v>-5.0251256281407036E-3</c:v>
                      </c:pt>
                      <c:pt idx="201">
                        <c:v>2.886002886002886E-3</c:v>
                      </c:pt>
                      <c:pt idx="202">
                        <c:v>-6.4748201438848919E-3</c:v>
                      </c:pt>
                      <c:pt idx="203">
                        <c:v>-9.4134685010861703E-3</c:v>
                      </c:pt>
                      <c:pt idx="204">
                        <c:v>-2.2660818713450291E-2</c:v>
                      </c:pt>
                      <c:pt idx="205">
                        <c:v>2.6178010471204188E-2</c:v>
                      </c:pt>
                      <c:pt idx="206">
                        <c:v>-5.8309037900874635E-3</c:v>
                      </c:pt>
                      <c:pt idx="207">
                        <c:v>-4.2521994134897358E-2</c:v>
                      </c:pt>
                      <c:pt idx="208">
                        <c:v>2.7565084226646247E-2</c:v>
                      </c:pt>
                      <c:pt idx="209">
                        <c:v>-4.3219076005961254E-2</c:v>
                      </c:pt>
                      <c:pt idx="210">
                        <c:v>-3.4267912772585667E-2</c:v>
                      </c:pt>
                      <c:pt idx="211">
                        <c:v>1.6129032258064516E-3</c:v>
                      </c:pt>
                      <c:pt idx="212">
                        <c:v>6.4412238325281803E-3</c:v>
                      </c:pt>
                      <c:pt idx="213">
                        <c:v>3.5200000000000002E-2</c:v>
                      </c:pt>
                      <c:pt idx="214">
                        <c:v>3.7094281298299843E-2</c:v>
                      </c:pt>
                      <c:pt idx="215">
                        <c:v>-7.4515648286140089E-3</c:v>
                      </c:pt>
                      <c:pt idx="216">
                        <c:v>-1.7267267267267267E-2</c:v>
                      </c:pt>
                      <c:pt idx="217">
                        <c:v>6.6462948815889988E-2</c:v>
                      </c:pt>
                      <c:pt idx="218">
                        <c:v>1.8624641833810889E-2</c:v>
                      </c:pt>
                      <c:pt idx="219">
                        <c:v>2.6019690576652602E-2</c:v>
                      </c:pt>
                      <c:pt idx="220">
                        <c:v>-2.0562028786840301E-2</c:v>
                      </c:pt>
                      <c:pt idx="221">
                        <c:v>-2.3093072078376489E-2</c:v>
                      </c:pt>
                      <c:pt idx="222">
                        <c:v>2.3638968481375359E-2</c:v>
                      </c:pt>
                      <c:pt idx="223">
                        <c:v>-9.7970608817354796E-3</c:v>
                      </c:pt>
                      <c:pt idx="224">
                        <c:v>3.1802120141342753E-2</c:v>
                      </c:pt>
                      <c:pt idx="225">
                        <c:v>-1.1643835616438357E-2</c:v>
                      </c:pt>
                      <c:pt idx="226">
                        <c:v>5.544005544005544E-3</c:v>
                      </c:pt>
                      <c:pt idx="227">
                        <c:v>2.9634734665747762E-2</c:v>
                      </c:pt>
                      <c:pt idx="228">
                        <c:v>5.6894243641231593E-2</c:v>
                      </c:pt>
                      <c:pt idx="229">
                        <c:v>2.5332488917036099E-3</c:v>
                      </c:pt>
                      <c:pt idx="230">
                        <c:v>-3.1585596967782692E-3</c:v>
                      </c:pt>
                      <c:pt idx="231">
                        <c:v>4.4359949302915083E-3</c:v>
                      </c:pt>
                      <c:pt idx="232">
                        <c:v>-1.3249211356466877E-2</c:v>
                      </c:pt>
                      <c:pt idx="233">
                        <c:v>1.2787723785166241E-3</c:v>
                      </c:pt>
                      <c:pt idx="234">
                        <c:v>1.40485312899106E-2</c:v>
                      </c:pt>
                      <c:pt idx="235">
                        <c:v>1.2594458438287154E-2</c:v>
                      </c:pt>
                      <c:pt idx="236">
                        <c:v>7.462686567164179E-3</c:v>
                      </c:pt>
                      <c:pt idx="237">
                        <c:v>1.2962962962962963E-2</c:v>
                      </c:pt>
                      <c:pt idx="238">
                        <c:v>2.4375380865326022E-3</c:v>
                      </c:pt>
                      <c:pt idx="239">
                        <c:v>-9.7264437689969611E-3</c:v>
                      </c:pt>
                      <c:pt idx="240">
                        <c:v>4.112952731737262E-2</c:v>
                      </c:pt>
                      <c:pt idx="241">
                        <c:v>-1.4150943396226415E-2</c:v>
                      </c:pt>
                      <c:pt idx="242">
                        <c:v>-7.1770334928229667E-3</c:v>
                      </c:pt>
                      <c:pt idx="243">
                        <c:v>2.1686746987951807E-2</c:v>
                      </c:pt>
                      <c:pt idx="244">
                        <c:v>-1.7688679245283019E-3</c:v>
                      </c:pt>
                      <c:pt idx="245">
                        <c:v>2.0673360897814529E-2</c:v>
                      </c:pt>
                      <c:pt idx="246">
                        <c:v>1.6203703703703703E-2</c:v>
                      </c:pt>
                      <c:pt idx="247">
                        <c:v>-4.2141230068337129E-2</c:v>
                      </c:pt>
                      <c:pt idx="248">
                        <c:v>1.1296076099881093E-2</c:v>
                      </c:pt>
                      <c:pt idx="249">
                        <c:v>2.4103468547912992E-2</c:v>
                      </c:pt>
                      <c:pt idx="250">
                        <c:v>-6.8886337543053958E-3</c:v>
                      </c:pt>
                      <c:pt idx="251">
                        <c:v>3.4682080924855491E-3</c:v>
                      </c:pt>
                      <c:pt idx="252">
                        <c:v>-2.304147465437788E-3</c:v>
                      </c:pt>
                      <c:pt idx="253">
                        <c:v>-9.2378752886836026E-3</c:v>
                      </c:pt>
                      <c:pt idx="254">
                        <c:v>-4.662004662004662E-3</c:v>
                      </c:pt>
                      <c:pt idx="255">
                        <c:v>2.8103044496487119E-2</c:v>
                      </c:pt>
                      <c:pt idx="256">
                        <c:v>9.1116173120728925E-3</c:v>
                      </c:pt>
                      <c:pt idx="257">
                        <c:v>3.3860045146726862E-3</c:v>
                      </c:pt>
                      <c:pt idx="258">
                        <c:v>1.7435320584926885E-2</c:v>
                      </c:pt>
                      <c:pt idx="259">
                        <c:v>2.2111663902708678E-3</c:v>
                      </c:pt>
                      <c:pt idx="260">
                        <c:v>2.4269167126309985E-2</c:v>
                      </c:pt>
                      <c:pt idx="261">
                        <c:v>0</c:v>
                      </c:pt>
                      <c:pt idx="262">
                        <c:v>-2.6925148088314485E-3</c:v>
                      </c:pt>
                      <c:pt idx="263">
                        <c:v>-1.6738660907127431E-2</c:v>
                      </c:pt>
                      <c:pt idx="264">
                        <c:v>4.3931905546403076E-3</c:v>
                      </c:pt>
                      <c:pt idx="265">
                        <c:v>9.8414434117003822E-3</c:v>
                      </c:pt>
                      <c:pt idx="266">
                        <c:v>0</c:v>
                      </c:pt>
                      <c:pt idx="267">
                        <c:v>-1.0828370330265295E-2</c:v>
                      </c:pt>
                      <c:pt idx="268">
                        <c:v>-9.3048713738368913E-3</c:v>
                      </c:pt>
                      <c:pt idx="269">
                        <c:v>3.8674033149171273E-3</c:v>
                      </c:pt>
                      <c:pt idx="270">
                        <c:v>6.6042927903137037E-3</c:v>
                      </c:pt>
                      <c:pt idx="271">
                        <c:v>1.0934937124111536E-2</c:v>
                      </c:pt>
                      <c:pt idx="272">
                        <c:v>-1.4061654948620876E-2</c:v>
                      </c:pt>
                      <c:pt idx="273">
                        <c:v>-3.2912781130005485E-3</c:v>
                      </c:pt>
                      <c:pt idx="274">
                        <c:v>1.100715465052284E-2</c:v>
                      </c:pt>
                      <c:pt idx="275">
                        <c:v>3.7561241154055527E-2</c:v>
                      </c:pt>
                      <c:pt idx="276">
                        <c:v>1.1542497376705142E-2</c:v>
                      </c:pt>
                      <c:pt idx="277">
                        <c:v>-4.1493775933609959E-3</c:v>
                      </c:pt>
                      <c:pt idx="278">
                        <c:v>2.5520833333333333E-2</c:v>
                      </c:pt>
                      <c:pt idx="279">
                        <c:v>1.2188928390045709E-2</c:v>
                      </c:pt>
                      <c:pt idx="280">
                        <c:v>7.0245860511791271E-3</c:v>
                      </c:pt>
                      <c:pt idx="281">
                        <c:v>9.9651220727453912E-3</c:v>
                      </c:pt>
                      <c:pt idx="282">
                        <c:v>9.8667982239763205E-4</c:v>
                      </c:pt>
                      <c:pt idx="283">
                        <c:v>-4.9285362247412522E-4</c:v>
                      </c:pt>
                      <c:pt idx="284">
                        <c:v>3.1065088757396449E-2</c:v>
                      </c:pt>
                      <c:pt idx="285">
                        <c:v>-6.2171209947393591E-3</c:v>
                      </c:pt>
                      <c:pt idx="286">
                        <c:v>6.2560153994225213E-3</c:v>
                      </c:pt>
                      <c:pt idx="287">
                        <c:v>1.3868962219033954E-2</c:v>
                      </c:pt>
                      <c:pt idx="288">
                        <c:v>-7.5471698113207548E-3</c:v>
                      </c:pt>
                      <c:pt idx="289">
                        <c:v>4.7528517110266158E-3</c:v>
                      </c:pt>
                      <c:pt idx="290">
                        <c:v>1.2298959318826869E-2</c:v>
                      </c:pt>
                      <c:pt idx="291">
                        <c:v>1.6355140186915886E-2</c:v>
                      </c:pt>
                      <c:pt idx="292">
                        <c:v>1.3793103448275861E-3</c:v>
                      </c:pt>
                      <c:pt idx="293">
                        <c:v>-1.9742883379247015E-2</c:v>
                      </c:pt>
                      <c:pt idx="294">
                        <c:v>-8.8992974238875887E-3</c:v>
                      </c:pt>
                      <c:pt idx="295">
                        <c:v>-1.6540642722117201E-2</c:v>
                      </c:pt>
                      <c:pt idx="296">
                        <c:v>4.8053820278712162E-3</c:v>
                      </c:pt>
                      <c:pt idx="297">
                        <c:v>3.1085604973696796E-2</c:v>
                      </c:pt>
                      <c:pt idx="298">
                        <c:v>2.2727272727272728E-2</c:v>
                      </c:pt>
                      <c:pt idx="299">
                        <c:v>-1.8140589569160999E-3</c:v>
                      </c:pt>
                      <c:pt idx="300">
                        <c:v>-1.5901862789641071E-2</c:v>
                      </c:pt>
                      <c:pt idx="301">
                        <c:v>-1.1542012927054479E-2</c:v>
                      </c:pt>
                      <c:pt idx="302">
                        <c:v>2.7557216254086876E-2</c:v>
                      </c:pt>
                      <c:pt idx="303">
                        <c:v>0.01</c:v>
                      </c:pt>
                      <c:pt idx="304">
                        <c:v>-1.5751575157515751E-2</c:v>
                      </c:pt>
                      <c:pt idx="305">
                        <c:v>-1.0516689529035207E-2</c:v>
                      </c:pt>
                      <c:pt idx="306">
                        <c:v>-1.1090573012939002E-2</c:v>
                      </c:pt>
                      <c:pt idx="307">
                        <c:v>-3.0373831775700934E-2</c:v>
                      </c:pt>
                      <c:pt idx="308">
                        <c:v>-9.1566265060240969E-3</c:v>
                      </c:pt>
                      <c:pt idx="309">
                        <c:v>4.8638132295719845E-3</c:v>
                      </c:pt>
                      <c:pt idx="310">
                        <c:v>-3.0977734753146177E-2</c:v>
                      </c:pt>
                      <c:pt idx="311">
                        <c:v>2.197802197802198E-2</c:v>
                      </c:pt>
                      <c:pt idx="312">
                        <c:v>-3.8611925708699903E-2</c:v>
                      </c:pt>
                      <c:pt idx="313">
                        <c:v>5.0330452465683781E-2</c:v>
                      </c:pt>
                      <c:pt idx="314">
                        <c:v>-1.3068731848983543E-2</c:v>
                      </c:pt>
                      <c:pt idx="315">
                        <c:v>2.4521824423737125E-3</c:v>
                      </c:pt>
                      <c:pt idx="316">
                        <c:v>-3.9138943248532287E-3</c:v>
                      </c:pt>
                      <c:pt idx="317">
                        <c:v>-1.2278978388998035E-2</c:v>
                      </c:pt>
                      <c:pt idx="318">
                        <c:v>1.2928891098955743E-2</c:v>
                      </c:pt>
                      <c:pt idx="319">
                        <c:v>-1.9145802650957292E-2</c:v>
                      </c:pt>
                      <c:pt idx="320">
                        <c:v>1.1011011011011011E-2</c:v>
                      </c:pt>
                      <c:pt idx="321">
                        <c:v>4.9504950495049506E-3</c:v>
                      </c:pt>
                      <c:pt idx="322">
                        <c:v>1.3793103448275862E-2</c:v>
                      </c:pt>
                      <c:pt idx="323">
                        <c:v>-2.4295432458697765E-3</c:v>
                      </c:pt>
                      <c:pt idx="324">
                        <c:v>3.4583536288358502E-2</c:v>
                      </c:pt>
                      <c:pt idx="325">
                        <c:v>3.766478342749529E-3</c:v>
                      </c:pt>
                      <c:pt idx="326">
                        <c:v>2.3452157598499064E-3</c:v>
                      </c:pt>
                      <c:pt idx="327">
                        <c:v>-2.8076743097800653E-3</c:v>
                      </c:pt>
                      <c:pt idx="328">
                        <c:v>-1.8301267010793053E-2</c:v>
                      </c:pt>
                      <c:pt idx="329">
                        <c:v>4.3021032504780114E-3</c:v>
                      </c:pt>
                      <c:pt idx="330">
                        <c:v>1.9038553069966682E-3</c:v>
                      </c:pt>
                      <c:pt idx="331">
                        <c:v>4.2755344418052253E-3</c:v>
                      </c:pt>
                      <c:pt idx="332">
                        <c:v>-4.2573320719016088E-3</c:v>
                      </c:pt>
                      <c:pt idx="333">
                        <c:v>6.6508313539192397E-3</c:v>
                      </c:pt>
                      <c:pt idx="334">
                        <c:v>2.737140160453044E-2</c:v>
                      </c:pt>
                      <c:pt idx="335">
                        <c:v>6.8902158934313279E-3</c:v>
                      </c:pt>
                      <c:pt idx="336">
                        <c:v>-1.916058394160584E-2</c:v>
                      </c:pt>
                      <c:pt idx="337">
                        <c:v>3.3023255813953489E-2</c:v>
                      </c:pt>
                      <c:pt idx="338">
                        <c:v>1.4407924358397118E-2</c:v>
                      </c:pt>
                      <c:pt idx="339">
                        <c:v>-1.4647137150466045E-2</c:v>
                      </c:pt>
                      <c:pt idx="340">
                        <c:v>4.5045045045045046E-4</c:v>
                      </c:pt>
                      <c:pt idx="341">
                        <c:v>3.1517334533993696E-3</c:v>
                      </c:pt>
                      <c:pt idx="342">
                        <c:v>5.8348294434470375E-3</c:v>
                      </c:pt>
                      <c:pt idx="343">
                        <c:v>1.9187862561356538E-2</c:v>
                      </c:pt>
                      <c:pt idx="344">
                        <c:v>-3.3274956217162872E-2</c:v>
                      </c:pt>
                      <c:pt idx="345">
                        <c:v>1.5398550724637682E-2</c:v>
                      </c:pt>
                      <c:pt idx="346">
                        <c:v>1.1150758251561105E-2</c:v>
                      </c:pt>
                      <c:pt idx="347">
                        <c:v>4.411116012351125E-3</c:v>
                      </c:pt>
                      <c:pt idx="348">
                        <c:v>-3.9964866051822576E-2</c:v>
                      </c:pt>
                      <c:pt idx="349">
                        <c:v>5.9469350411710887E-3</c:v>
                      </c:pt>
                      <c:pt idx="350">
                        <c:v>2.7285129604365621E-3</c:v>
                      </c:pt>
                      <c:pt idx="351">
                        <c:v>1.9047619047619049E-2</c:v>
                      </c:pt>
                      <c:pt idx="352">
                        <c:v>2.2251891410769915E-3</c:v>
                      </c:pt>
                      <c:pt idx="353">
                        <c:v>5.3285968028419185E-3</c:v>
                      </c:pt>
                      <c:pt idx="354">
                        <c:v>-4.4169611307420494E-4</c:v>
                      </c:pt>
                      <c:pt idx="355">
                        <c:v>7.5121520106053909E-3</c:v>
                      </c:pt>
                      <c:pt idx="356">
                        <c:v>1.1403508771929825E-2</c:v>
                      </c:pt>
                      <c:pt idx="357">
                        <c:v>7.8057241977450131E-3</c:v>
                      </c:pt>
                      <c:pt idx="358">
                        <c:v>-3.0120481927710845E-3</c:v>
                      </c:pt>
                      <c:pt idx="359">
                        <c:v>1.0358221838584376E-2</c:v>
                      </c:pt>
                      <c:pt idx="360">
                        <c:v>-8.5433575395130288E-4</c:v>
                      </c:pt>
                      <c:pt idx="361">
                        <c:v>0</c:v>
                      </c:pt>
                      <c:pt idx="362">
                        <c:v>8.123129542539546E-3</c:v>
                      </c:pt>
                      <c:pt idx="363">
                        <c:v>5.0890585241730284E-3</c:v>
                      </c:pt>
                      <c:pt idx="364">
                        <c:v>0</c:v>
                      </c:pt>
                      <c:pt idx="365">
                        <c:v>8.0168776371308016E-3</c:v>
                      </c:pt>
                      <c:pt idx="366">
                        <c:v>3.3486814566764337E-3</c:v>
                      </c:pt>
                      <c:pt idx="367">
                        <c:v>1.5018773466833541E-2</c:v>
                      </c:pt>
                      <c:pt idx="368">
                        <c:v>-2.1783806000822029E-2</c:v>
                      </c:pt>
                      <c:pt idx="369">
                        <c:v>3.3613445378151263E-3</c:v>
                      </c:pt>
                      <c:pt idx="370">
                        <c:v>4.1876046901172526E-3</c:v>
                      </c:pt>
                      <c:pt idx="371">
                        <c:v>8.7572977481234354E-3</c:v>
                      </c:pt>
                      <c:pt idx="372">
                        <c:v>1.1988424968995453E-2</c:v>
                      </c:pt>
                      <c:pt idx="373">
                        <c:v>-4.9019607843137254E-3</c:v>
                      </c:pt>
                      <c:pt idx="374">
                        <c:v>3.2840722495894909E-3</c:v>
                      </c:pt>
                      <c:pt idx="375">
                        <c:v>-9.4108019639934527E-3</c:v>
                      </c:pt>
                      <c:pt idx="376">
                        <c:v>1.6522098306484924E-3</c:v>
                      </c:pt>
                      <c:pt idx="377">
                        <c:v>-5.3608247422680414E-3</c:v>
                      </c:pt>
                      <c:pt idx="378">
                        <c:v>1.5754560530679935E-2</c:v>
                      </c:pt>
                      <c:pt idx="379">
                        <c:v>8.5714285714285719E-3</c:v>
                      </c:pt>
                      <c:pt idx="380">
                        <c:v>5.2610279239174423E-3</c:v>
                      </c:pt>
                      <c:pt idx="381">
                        <c:v>-2.5362318840579712E-2</c:v>
                      </c:pt>
                      <c:pt idx="382">
                        <c:v>-2.1065675340768277E-2</c:v>
                      </c:pt>
                      <c:pt idx="383">
                        <c:v>1.1814345991561181E-2</c:v>
                      </c:pt>
                      <c:pt idx="384">
                        <c:v>3.0025020850708923E-2</c:v>
                      </c:pt>
                      <c:pt idx="385">
                        <c:v>-6.8825910931174092E-3</c:v>
                      </c:pt>
                      <c:pt idx="386">
                        <c:v>1.0191602119853241E-2</c:v>
                      </c:pt>
                      <c:pt idx="387">
                        <c:v>-8.0710250201775622E-4</c:v>
                      </c:pt>
                      <c:pt idx="388">
                        <c:v>-1.8982229402261713E-2</c:v>
                      </c:pt>
                      <c:pt idx="389">
                        <c:v>-6.5870728694936188E-3</c:v>
                      </c:pt>
                      <c:pt idx="390">
                        <c:v>-5.8019063406547867E-2</c:v>
                      </c:pt>
                      <c:pt idx="391">
                        <c:v>1.3198416190057193E-3</c:v>
                      </c:pt>
                      <c:pt idx="392">
                        <c:v>3.8224956063268895E-2</c:v>
                      </c:pt>
                      <c:pt idx="393">
                        <c:v>1.4388489208633094E-2</c:v>
                      </c:pt>
                      <c:pt idx="394">
                        <c:v>1.2098456403838132E-2</c:v>
                      </c:pt>
                      <c:pt idx="395">
                        <c:v>1.6488046166529267E-3</c:v>
                      </c:pt>
                      <c:pt idx="396">
                        <c:v>8.2304526748971192E-4</c:v>
                      </c:pt>
                      <c:pt idx="397">
                        <c:v>1.2335526315789473E-3</c:v>
                      </c:pt>
                      <c:pt idx="398">
                        <c:v>1.3141683778234086E-2</c:v>
                      </c:pt>
                      <c:pt idx="399">
                        <c:v>6.4856100526955816E-3</c:v>
                      </c:pt>
                      <c:pt idx="400">
                        <c:v>-2.738622633910592E-2</c:v>
                      </c:pt>
                      <c:pt idx="401">
                        <c:v>-8.2815734989648039E-3</c:v>
                      </c:pt>
                      <c:pt idx="402">
                        <c:v>-1.753653444676409E-2</c:v>
                      </c:pt>
                      <c:pt idx="403">
                        <c:v>5.5248618784530384E-3</c:v>
                      </c:pt>
                      <c:pt idx="404">
                        <c:v>-7.1851225697379542E-3</c:v>
                      </c:pt>
                      <c:pt idx="405">
                        <c:v>-3.1928480204342274E-2</c:v>
                      </c:pt>
                      <c:pt idx="406">
                        <c:v>3.1222515391380826E-2</c:v>
                      </c:pt>
                      <c:pt idx="407">
                        <c:v>-5.1172707889125804E-3</c:v>
                      </c:pt>
                      <c:pt idx="408">
                        <c:v>1.2001714530647235E-2</c:v>
                      </c:pt>
                      <c:pt idx="409">
                        <c:v>-1.2706480304955528E-3</c:v>
                      </c:pt>
                      <c:pt idx="410">
                        <c:v>-1.5691263782866838E-2</c:v>
                      </c:pt>
                      <c:pt idx="411">
                        <c:v>5.1701852649719948E-3</c:v>
                      </c:pt>
                      <c:pt idx="412">
                        <c:v>-5.5722246035147882E-3</c:v>
                      </c:pt>
                      <c:pt idx="413">
                        <c:v>-4.7413793103448273E-2</c:v>
                      </c:pt>
                      <c:pt idx="414">
                        <c:v>4.9773755656108594E-3</c:v>
                      </c:pt>
                      <c:pt idx="415">
                        <c:v>3.9171544349392164E-2</c:v>
                      </c:pt>
                      <c:pt idx="416">
                        <c:v>2.4263431542461005E-2</c:v>
                      </c:pt>
                      <c:pt idx="417">
                        <c:v>7.1912013536379014E-3</c:v>
                      </c:pt>
                      <c:pt idx="418">
                        <c:v>-8.3998320033599333E-4</c:v>
                      </c:pt>
                      <c:pt idx="419">
                        <c:v>1.5973097940311057E-2</c:v>
                      </c:pt>
                      <c:pt idx="420">
                        <c:v>2.8961522548613984E-3</c:v>
                      </c:pt>
                      <c:pt idx="421">
                        <c:v>-8.2508250825082501E-3</c:v>
                      </c:pt>
                      <c:pt idx="422">
                        <c:v>3.7021630615640601E-2</c:v>
                      </c:pt>
                      <c:pt idx="423">
                        <c:v>-7.6213397513036499E-3</c:v>
                      </c:pt>
                      <c:pt idx="424">
                        <c:v>-1.2530315278900566E-2</c:v>
                      </c:pt>
                      <c:pt idx="425">
                        <c:v>-4.9119934506753988E-3</c:v>
                      </c:pt>
                      <c:pt idx="426">
                        <c:v>3.7021801727684079E-3</c:v>
                      </c:pt>
                      <c:pt idx="427">
                        <c:v>0</c:v>
                      </c:pt>
                      <c:pt idx="428">
                        <c:v>9.0163934426229515E-3</c:v>
                      </c:pt>
                      <c:pt idx="429">
                        <c:v>9.7481722177091799E-3</c:v>
                      </c:pt>
                      <c:pt idx="430">
                        <c:v>-8.045052292839903E-4</c:v>
                      </c:pt>
                      <c:pt idx="431">
                        <c:v>2.8180354267310789E-2</c:v>
                      </c:pt>
                      <c:pt idx="432">
                        <c:v>-7.4393108848864525E-3</c:v>
                      </c:pt>
                      <c:pt idx="433">
                        <c:v>5.1282051282051282E-3</c:v>
                      </c:pt>
                      <c:pt idx="434">
                        <c:v>-6.6718995290423865E-3</c:v>
                      </c:pt>
                      <c:pt idx="435">
                        <c:v>-1.2248123271434215E-2</c:v>
                      </c:pt>
                      <c:pt idx="436">
                        <c:v>2.5999999999999999E-2</c:v>
                      </c:pt>
                      <c:pt idx="437">
                        <c:v>1.7153996101364522E-2</c:v>
                      </c:pt>
                      <c:pt idx="438">
                        <c:v>1.1498658489842852E-2</c:v>
                      </c:pt>
                      <c:pt idx="439">
                        <c:v>2.0462296324365289E-2</c:v>
                      </c:pt>
                      <c:pt idx="440">
                        <c:v>-7.0553286297809137E-3</c:v>
                      </c:pt>
                      <c:pt idx="441">
                        <c:v>2.9917726252804786E-3</c:v>
                      </c:pt>
                      <c:pt idx="442">
                        <c:v>1.45413870246085E-2</c:v>
                      </c:pt>
                      <c:pt idx="443">
                        <c:v>-3.6751194413818448E-3</c:v>
                      </c:pt>
                      <c:pt idx="444">
                        <c:v>3.6886757654002213E-2</c:v>
                      </c:pt>
                      <c:pt idx="445">
                        <c:v>3.0594094628246176E-2</c:v>
                      </c:pt>
                      <c:pt idx="446">
                        <c:v>-2.243700379703141E-2</c:v>
                      </c:pt>
                      <c:pt idx="447">
                        <c:v>2.1186440677966102E-3</c:v>
                      </c:pt>
                      <c:pt idx="448">
                        <c:v>1.7618040873854827E-2</c:v>
                      </c:pt>
                      <c:pt idx="449">
                        <c:v>1.3504155124653739E-2</c:v>
                      </c:pt>
                      <c:pt idx="450">
                        <c:v>-9.5661086436624534E-3</c:v>
                      </c:pt>
                      <c:pt idx="451">
                        <c:v>4.8292514660227661E-3</c:v>
                      </c:pt>
                      <c:pt idx="452">
                        <c:v>6.8657741160315826E-3</c:v>
                      </c:pt>
                      <c:pt idx="453">
                        <c:v>2.6593931128537335E-2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D94D-414F-AD5E-1E54A52C39A0}"/>
                  </c:ext>
                </c:extLst>
              </c15:ser>
            </c15:filteredLineSeries>
          </c:ext>
        </c:extLst>
      </c:lineChart>
      <c:lineChart>
        <c:grouping val="standard"/>
        <c:varyColors val="0"/>
        <c:ser>
          <c:idx val="0"/>
          <c:order val="0"/>
          <c:tx>
            <c:strRef>
              <c:f>'Kotacija Brent, Benzin i Dizel'!$C$4</c:f>
              <c:strCache>
                <c:ptCount val="1"/>
                <c:pt idx="0">
                  <c:v>Sirova nafta - Brent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('Kotacija Brent, Benzin i Dizel'!$B$5:$B$761,'Kotacija Brent, Benzin i Dizel'!$B$763:$B$1593)</c:f>
              <c:numCache>
                <c:formatCode>m/d/yyyy</c:formatCode>
                <c:ptCount val="1588"/>
                <c:pt idx="0">
                  <c:v>43832</c:v>
                </c:pt>
                <c:pt idx="1">
                  <c:v>43833</c:v>
                </c:pt>
                <c:pt idx="2">
                  <c:v>43836</c:v>
                </c:pt>
                <c:pt idx="3">
                  <c:v>43837</c:v>
                </c:pt>
                <c:pt idx="4">
                  <c:v>43838</c:v>
                </c:pt>
                <c:pt idx="5">
                  <c:v>43839</c:v>
                </c:pt>
                <c:pt idx="6">
                  <c:v>43840</c:v>
                </c:pt>
                <c:pt idx="7">
                  <c:v>43843</c:v>
                </c:pt>
                <c:pt idx="8">
                  <c:v>43844</c:v>
                </c:pt>
                <c:pt idx="9">
                  <c:v>43845</c:v>
                </c:pt>
                <c:pt idx="10">
                  <c:v>43846</c:v>
                </c:pt>
                <c:pt idx="11">
                  <c:v>43847</c:v>
                </c:pt>
                <c:pt idx="12">
                  <c:v>43850</c:v>
                </c:pt>
                <c:pt idx="13">
                  <c:v>43851</c:v>
                </c:pt>
                <c:pt idx="14">
                  <c:v>43852</c:v>
                </c:pt>
                <c:pt idx="15">
                  <c:v>43853</c:v>
                </c:pt>
                <c:pt idx="16">
                  <c:v>43854</c:v>
                </c:pt>
                <c:pt idx="17">
                  <c:v>43857</c:v>
                </c:pt>
                <c:pt idx="18">
                  <c:v>43858</c:v>
                </c:pt>
                <c:pt idx="19">
                  <c:v>43859</c:v>
                </c:pt>
                <c:pt idx="20">
                  <c:v>43860</c:v>
                </c:pt>
                <c:pt idx="21">
                  <c:v>43861</c:v>
                </c:pt>
                <c:pt idx="22">
                  <c:v>43864</c:v>
                </c:pt>
                <c:pt idx="23">
                  <c:v>43865</c:v>
                </c:pt>
                <c:pt idx="24">
                  <c:v>43866</c:v>
                </c:pt>
                <c:pt idx="25">
                  <c:v>43867</c:v>
                </c:pt>
                <c:pt idx="26">
                  <c:v>43868</c:v>
                </c:pt>
                <c:pt idx="27">
                  <c:v>43871</c:v>
                </c:pt>
                <c:pt idx="28">
                  <c:v>43872</c:v>
                </c:pt>
                <c:pt idx="29">
                  <c:v>43873</c:v>
                </c:pt>
                <c:pt idx="30">
                  <c:v>43874</c:v>
                </c:pt>
                <c:pt idx="31">
                  <c:v>43875</c:v>
                </c:pt>
                <c:pt idx="32">
                  <c:v>43878</c:v>
                </c:pt>
                <c:pt idx="33">
                  <c:v>43879</c:v>
                </c:pt>
                <c:pt idx="34">
                  <c:v>43880</c:v>
                </c:pt>
                <c:pt idx="35">
                  <c:v>43881</c:v>
                </c:pt>
                <c:pt idx="36">
                  <c:v>43882</c:v>
                </c:pt>
                <c:pt idx="37">
                  <c:v>43885</c:v>
                </c:pt>
                <c:pt idx="38">
                  <c:v>43886</c:v>
                </c:pt>
                <c:pt idx="39">
                  <c:v>43887</c:v>
                </c:pt>
                <c:pt idx="40">
                  <c:v>43888</c:v>
                </c:pt>
                <c:pt idx="41">
                  <c:v>43889</c:v>
                </c:pt>
                <c:pt idx="42">
                  <c:v>43892</c:v>
                </c:pt>
                <c:pt idx="43">
                  <c:v>43893</c:v>
                </c:pt>
                <c:pt idx="44">
                  <c:v>43894</c:v>
                </c:pt>
                <c:pt idx="45">
                  <c:v>43895</c:v>
                </c:pt>
                <c:pt idx="46">
                  <c:v>43896</c:v>
                </c:pt>
                <c:pt idx="47">
                  <c:v>43899</c:v>
                </c:pt>
                <c:pt idx="48">
                  <c:v>43900</c:v>
                </c:pt>
                <c:pt idx="49">
                  <c:v>43901</c:v>
                </c:pt>
                <c:pt idx="50">
                  <c:v>43902</c:v>
                </c:pt>
                <c:pt idx="51">
                  <c:v>43903</c:v>
                </c:pt>
                <c:pt idx="52">
                  <c:v>43906</c:v>
                </c:pt>
                <c:pt idx="53">
                  <c:v>43907</c:v>
                </c:pt>
                <c:pt idx="54">
                  <c:v>43908</c:v>
                </c:pt>
                <c:pt idx="55">
                  <c:v>43909</c:v>
                </c:pt>
                <c:pt idx="56">
                  <c:v>43910</c:v>
                </c:pt>
                <c:pt idx="57">
                  <c:v>43913</c:v>
                </c:pt>
                <c:pt idx="58">
                  <c:v>43914</c:v>
                </c:pt>
                <c:pt idx="59">
                  <c:v>43915</c:v>
                </c:pt>
                <c:pt idx="60">
                  <c:v>43916</c:v>
                </c:pt>
                <c:pt idx="61">
                  <c:v>43917</c:v>
                </c:pt>
                <c:pt idx="62">
                  <c:v>43920</c:v>
                </c:pt>
                <c:pt idx="63">
                  <c:v>43921</c:v>
                </c:pt>
                <c:pt idx="64">
                  <c:v>43922</c:v>
                </c:pt>
                <c:pt idx="65">
                  <c:v>43923</c:v>
                </c:pt>
                <c:pt idx="66">
                  <c:v>43924</c:v>
                </c:pt>
                <c:pt idx="67">
                  <c:v>43927</c:v>
                </c:pt>
                <c:pt idx="68">
                  <c:v>43928</c:v>
                </c:pt>
                <c:pt idx="69">
                  <c:v>43929</c:v>
                </c:pt>
                <c:pt idx="70">
                  <c:v>43930</c:v>
                </c:pt>
                <c:pt idx="71">
                  <c:v>43935</c:v>
                </c:pt>
                <c:pt idx="72">
                  <c:v>43936</c:v>
                </c:pt>
                <c:pt idx="73">
                  <c:v>43937</c:v>
                </c:pt>
                <c:pt idx="74">
                  <c:v>43938</c:v>
                </c:pt>
                <c:pt idx="75">
                  <c:v>43941</c:v>
                </c:pt>
                <c:pt idx="76">
                  <c:v>43942</c:v>
                </c:pt>
                <c:pt idx="77">
                  <c:v>43943</c:v>
                </c:pt>
                <c:pt idx="78">
                  <c:v>43944</c:v>
                </c:pt>
                <c:pt idx="79">
                  <c:v>43945</c:v>
                </c:pt>
                <c:pt idx="80">
                  <c:v>43948</c:v>
                </c:pt>
                <c:pt idx="81">
                  <c:v>43949</c:v>
                </c:pt>
                <c:pt idx="82">
                  <c:v>43950</c:v>
                </c:pt>
                <c:pt idx="83">
                  <c:v>43951</c:v>
                </c:pt>
                <c:pt idx="84">
                  <c:v>43952</c:v>
                </c:pt>
                <c:pt idx="85">
                  <c:v>43955</c:v>
                </c:pt>
                <c:pt idx="86">
                  <c:v>43956</c:v>
                </c:pt>
                <c:pt idx="87">
                  <c:v>43957</c:v>
                </c:pt>
                <c:pt idx="88">
                  <c:v>43958</c:v>
                </c:pt>
                <c:pt idx="89">
                  <c:v>43962</c:v>
                </c:pt>
                <c:pt idx="90">
                  <c:v>43963</c:v>
                </c:pt>
                <c:pt idx="91">
                  <c:v>43964</c:v>
                </c:pt>
                <c:pt idx="92">
                  <c:v>43965</c:v>
                </c:pt>
                <c:pt idx="93">
                  <c:v>43966</c:v>
                </c:pt>
                <c:pt idx="94">
                  <c:v>43969</c:v>
                </c:pt>
                <c:pt idx="95">
                  <c:v>43970</c:v>
                </c:pt>
                <c:pt idx="96">
                  <c:v>43971</c:v>
                </c:pt>
                <c:pt idx="97">
                  <c:v>43972</c:v>
                </c:pt>
                <c:pt idx="98">
                  <c:v>43973</c:v>
                </c:pt>
                <c:pt idx="99">
                  <c:v>43977</c:v>
                </c:pt>
                <c:pt idx="100">
                  <c:v>43978</c:v>
                </c:pt>
                <c:pt idx="101">
                  <c:v>43979</c:v>
                </c:pt>
                <c:pt idx="102">
                  <c:v>43980</c:v>
                </c:pt>
                <c:pt idx="103">
                  <c:v>43983</c:v>
                </c:pt>
                <c:pt idx="104">
                  <c:v>43984</c:v>
                </c:pt>
                <c:pt idx="105">
                  <c:v>43985</c:v>
                </c:pt>
                <c:pt idx="106">
                  <c:v>43986</c:v>
                </c:pt>
                <c:pt idx="107">
                  <c:v>43987</c:v>
                </c:pt>
                <c:pt idx="108">
                  <c:v>43990</c:v>
                </c:pt>
                <c:pt idx="109">
                  <c:v>43991</c:v>
                </c:pt>
                <c:pt idx="110">
                  <c:v>43992</c:v>
                </c:pt>
                <c:pt idx="111">
                  <c:v>43993</c:v>
                </c:pt>
                <c:pt idx="112">
                  <c:v>43994</c:v>
                </c:pt>
                <c:pt idx="113">
                  <c:v>43997</c:v>
                </c:pt>
                <c:pt idx="114">
                  <c:v>43998</c:v>
                </c:pt>
                <c:pt idx="115">
                  <c:v>43999</c:v>
                </c:pt>
                <c:pt idx="116">
                  <c:v>44000</c:v>
                </c:pt>
                <c:pt idx="117">
                  <c:v>44001</c:v>
                </c:pt>
                <c:pt idx="118">
                  <c:v>44004</c:v>
                </c:pt>
                <c:pt idx="119">
                  <c:v>44005</c:v>
                </c:pt>
                <c:pt idx="120">
                  <c:v>44006</c:v>
                </c:pt>
                <c:pt idx="121">
                  <c:v>44007</c:v>
                </c:pt>
                <c:pt idx="122">
                  <c:v>44008</c:v>
                </c:pt>
                <c:pt idx="123">
                  <c:v>44011</c:v>
                </c:pt>
                <c:pt idx="124">
                  <c:v>44012</c:v>
                </c:pt>
                <c:pt idx="125">
                  <c:v>44013</c:v>
                </c:pt>
                <c:pt idx="126">
                  <c:v>44014</c:v>
                </c:pt>
                <c:pt idx="127">
                  <c:v>44015</c:v>
                </c:pt>
                <c:pt idx="128">
                  <c:v>44018</c:v>
                </c:pt>
                <c:pt idx="129">
                  <c:v>44019</c:v>
                </c:pt>
                <c:pt idx="130">
                  <c:v>44020</c:v>
                </c:pt>
                <c:pt idx="131">
                  <c:v>44021</c:v>
                </c:pt>
                <c:pt idx="132">
                  <c:v>44022</c:v>
                </c:pt>
                <c:pt idx="133">
                  <c:v>44025</c:v>
                </c:pt>
                <c:pt idx="134">
                  <c:v>44026</c:v>
                </c:pt>
                <c:pt idx="135">
                  <c:v>44027</c:v>
                </c:pt>
                <c:pt idx="136">
                  <c:v>44028</c:v>
                </c:pt>
                <c:pt idx="137">
                  <c:v>44029</c:v>
                </c:pt>
                <c:pt idx="138">
                  <c:v>44032</c:v>
                </c:pt>
                <c:pt idx="139">
                  <c:v>44033</c:v>
                </c:pt>
                <c:pt idx="140">
                  <c:v>44034</c:v>
                </c:pt>
                <c:pt idx="141">
                  <c:v>44035</c:v>
                </c:pt>
                <c:pt idx="142">
                  <c:v>44036</c:v>
                </c:pt>
                <c:pt idx="143">
                  <c:v>44039</c:v>
                </c:pt>
                <c:pt idx="144">
                  <c:v>44040</c:v>
                </c:pt>
                <c:pt idx="145">
                  <c:v>44041</c:v>
                </c:pt>
                <c:pt idx="146">
                  <c:v>44042</c:v>
                </c:pt>
                <c:pt idx="147">
                  <c:v>44043</c:v>
                </c:pt>
                <c:pt idx="148">
                  <c:v>44046</c:v>
                </c:pt>
                <c:pt idx="149">
                  <c:v>44047</c:v>
                </c:pt>
                <c:pt idx="150">
                  <c:v>44048</c:v>
                </c:pt>
                <c:pt idx="151">
                  <c:v>44049</c:v>
                </c:pt>
                <c:pt idx="152">
                  <c:v>44050</c:v>
                </c:pt>
                <c:pt idx="153">
                  <c:v>44053</c:v>
                </c:pt>
                <c:pt idx="154">
                  <c:v>44054</c:v>
                </c:pt>
                <c:pt idx="155">
                  <c:v>44055</c:v>
                </c:pt>
                <c:pt idx="156">
                  <c:v>44056</c:v>
                </c:pt>
                <c:pt idx="157">
                  <c:v>44057</c:v>
                </c:pt>
                <c:pt idx="158">
                  <c:v>44060</c:v>
                </c:pt>
                <c:pt idx="159">
                  <c:v>44061</c:v>
                </c:pt>
                <c:pt idx="160">
                  <c:v>44062</c:v>
                </c:pt>
                <c:pt idx="161">
                  <c:v>44063</c:v>
                </c:pt>
                <c:pt idx="162">
                  <c:v>44064</c:v>
                </c:pt>
                <c:pt idx="163">
                  <c:v>44067</c:v>
                </c:pt>
                <c:pt idx="164">
                  <c:v>44068</c:v>
                </c:pt>
                <c:pt idx="165">
                  <c:v>44069</c:v>
                </c:pt>
                <c:pt idx="166">
                  <c:v>44070</c:v>
                </c:pt>
                <c:pt idx="167">
                  <c:v>44071</c:v>
                </c:pt>
                <c:pt idx="168">
                  <c:v>44075</c:v>
                </c:pt>
                <c:pt idx="169">
                  <c:v>44076</c:v>
                </c:pt>
                <c:pt idx="170">
                  <c:v>44077</c:v>
                </c:pt>
                <c:pt idx="171">
                  <c:v>44078</c:v>
                </c:pt>
                <c:pt idx="172">
                  <c:v>44081</c:v>
                </c:pt>
                <c:pt idx="173">
                  <c:v>44082</c:v>
                </c:pt>
                <c:pt idx="174">
                  <c:v>44083</c:v>
                </c:pt>
                <c:pt idx="175">
                  <c:v>44084</c:v>
                </c:pt>
                <c:pt idx="176">
                  <c:v>44085</c:v>
                </c:pt>
                <c:pt idx="177">
                  <c:v>44088</c:v>
                </c:pt>
                <c:pt idx="178">
                  <c:v>44089</c:v>
                </c:pt>
                <c:pt idx="179">
                  <c:v>44090</c:v>
                </c:pt>
                <c:pt idx="180">
                  <c:v>44091</c:v>
                </c:pt>
                <c:pt idx="181">
                  <c:v>44092</c:v>
                </c:pt>
                <c:pt idx="182">
                  <c:v>44095</c:v>
                </c:pt>
                <c:pt idx="183">
                  <c:v>44096</c:v>
                </c:pt>
                <c:pt idx="184">
                  <c:v>44097</c:v>
                </c:pt>
                <c:pt idx="185">
                  <c:v>44098</c:v>
                </c:pt>
                <c:pt idx="186">
                  <c:v>44099</c:v>
                </c:pt>
                <c:pt idx="187">
                  <c:v>44102</c:v>
                </c:pt>
                <c:pt idx="188">
                  <c:v>44103</c:v>
                </c:pt>
                <c:pt idx="189">
                  <c:v>44104</c:v>
                </c:pt>
                <c:pt idx="190">
                  <c:v>44105</c:v>
                </c:pt>
                <c:pt idx="191">
                  <c:v>44106</c:v>
                </c:pt>
                <c:pt idx="192">
                  <c:v>44109</c:v>
                </c:pt>
                <c:pt idx="193">
                  <c:v>44110</c:v>
                </c:pt>
                <c:pt idx="194">
                  <c:v>44111</c:v>
                </c:pt>
                <c:pt idx="195">
                  <c:v>44112</c:v>
                </c:pt>
                <c:pt idx="196">
                  <c:v>44113</c:v>
                </c:pt>
                <c:pt idx="197">
                  <c:v>44116</c:v>
                </c:pt>
                <c:pt idx="198">
                  <c:v>44117</c:v>
                </c:pt>
                <c:pt idx="199">
                  <c:v>44118</c:v>
                </c:pt>
                <c:pt idx="200">
                  <c:v>44119</c:v>
                </c:pt>
                <c:pt idx="201">
                  <c:v>44120</c:v>
                </c:pt>
                <c:pt idx="202">
                  <c:v>44123</c:v>
                </c:pt>
                <c:pt idx="203">
                  <c:v>44124</c:v>
                </c:pt>
                <c:pt idx="204">
                  <c:v>44125</c:v>
                </c:pt>
                <c:pt idx="205">
                  <c:v>44126</c:v>
                </c:pt>
                <c:pt idx="206">
                  <c:v>44127</c:v>
                </c:pt>
                <c:pt idx="207">
                  <c:v>44130</c:v>
                </c:pt>
                <c:pt idx="208">
                  <c:v>44131</c:v>
                </c:pt>
                <c:pt idx="209">
                  <c:v>44132</c:v>
                </c:pt>
                <c:pt idx="210">
                  <c:v>44133</c:v>
                </c:pt>
                <c:pt idx="211">
                  <c:v>44134</c:v>
                </c:pt>
                <c:pt idx="212">
                  <c:v>44137</c:v>
                </c:pt>
                <c:pt idx="213">
                  <c:v>44138</c:v>
                </c:pt>
                <c:pt idx="214">
                  <c:v>44139</c:v>
                </c:pt>
                <c:pt idx="215">
                  <c:v>44140</c:v>
                </c:pt>
                <c:pt idx="216">
                  <c:v>44141</c:v>
                </c:pt>
                <c:pt idx="217">
                  <c:v>44144</c:v>
                </c:pt>
                <c:pt idx="218">
                  <c:v>44145</c:v>
                </c:pt>
                <c:pt idx="219">
                  <c:v>44146</c:v>
                </c:pt>
                <c:pt idx="220">
                  <c:v>44147</c:v>
                </c:pt>
                <c:pt idx="221">
                  <c:v>44148</c:v>
                </c:pt>
                <c:pt idx="222">
                  <c:v>44151</c:v>
                </c:pt>
                <c:pt idx="223">
                  <c:v>44152</c:v>
                </c:pt>
                <c:pt idx="224">
                  <c:v>44153</c:v>
                </c:pt>
                <c:pt idx="225">
                  <c:v>44154</c:v>
                </c:pt>
                <c:pt idx="226">
                  <c:v>44155</c:v>
                </c:pt>
                <c:pt idx="227">
                  <c:v>44158</c:v>
                </c:pt>
                <c:pt idx="228">
                  <c:v>44159</c:v>
                </c:pt>
                <c:pt idx="229">
                  <c:v>44160</c:v>
                </c:pt>
                <c:pt idx="230">
                  <c:v>44161</c:v>
                </c:pt>
                <c:pt idx="231">
                  <c:v>44162</c:v>
                </c:pt>
                <c:pt idx="232">
                  <c:v>44165</c:v>
                </c:pt>
                <c:pt idx="233">
                  <c:v>44166</c:v>
                </c:pt>
                <c:pt idx="234">
                  <c:v>44167</c:v>
                </c:pt>
                <c:pt idx="235">
                  <c:v>44168</c:v>
                </c:pt>
                <c:pt idx="236">
                  <c:v>44169</c:v>
                </c:pt>
                <c:pt idx="237">
                  <c:v>44172</c:v>
                </c:pt>
                <c:pt idx="238">
                  <c:v>44173</c:v>
                </c:pt>
                <c:pt idx="239">
                  <c:v>44174</c:v>
                </c:pt>
                <c:pt idx="240">
                  <c:v>44175</c:v>
                </c:pt>
                <c:pt idx="241">
                  <c:v>44176</c:v>
                </c:pt>
                <c:pt idx="242">
                  <c:v>44179</c:v>
                </c:pt>
                <c:pt idx="243">
                  <c:v>44180</c:v>
                </c:pt>
                <c:pt idx="244">
                  <c:v>44181</c:v>
                </c:pt>
                <c:pt idx="245">
                  <c:v>44182</c:v>
                </c:pt>
                <c:pt idx="246">
                  <c:v>44183</c:v>
                </c:pt>
                <c:pt idx="247">
                  <c:v>44186</c:v>
                </c:pt>
                <c:pt idx="248">
                  <c:v>44187</c:v>
                </c:pt>
                <c:pt idx="249">
                  <c:v>44188</c:v>
                </c:pt>
                <c:pt idx="250">
                  <c:v>44189</c:v>
                </c:pt>
                <c:pt idx="251">
                  <c:v>44194</c:v>
                </c:pt>
                <c:pt idx="252">
                  <c:v>44195</c:v>
                </c:pt>
                <c:pt idx="253">
                  <c:v>44196</c:v>
                </c:pt>
                <c:pt idx="254">
                  <c:v>44200</c:v>
                </c:pt>
                <c:pt idx="255">
                  <c:v>44201</c:v>
                </c:pt>
                <c:pt idx="256">
                  <c:v>44202</c:v>
                </c:pt>
                <c:pt idx="257">
                  <c:v>44203</c:v>
                </c:pt>
                <c:pt idx="258">
                  <c:v>44204</c:v>
                </c:pt>
                <c:pt idx="259">
                  <c:v>44207</c:v>
                </c:pt>
                <c:pt idx="260">
                  <c:v>44208</c:v>
                </c:pt>
                <c:pt idx="261">
                  <c:v>44209</c:v>
                </c:pt>
                <c:pt idx="262">
                  <c:v>44210</c:v>
                </c:pt>
                <c:pt idx="263">
                  <c:v>44211</c:v>
                </c:pt>
                <c:pt idx="264">
                  <c:v>44214</c:v>
                </c:pt>
                <c:pt idx="265">
                  <c:v>44215</c:v>
                </c:pt>
                <c:pt idx="266">
                  <c:v>44216</c:v>
                </c:pt>
                <c:pt idx="267">
                  <c:v>44217</c:v>
                </c:pt>
                <c:pt idx="268">
                  <c:v>44218</c:v>
                </c:pt>
                <c:pt idx="269">
                  <c:v>44221</c:v>
                </c:pt>
                <c:pt idx="270">
                  <c:v>44222</c:v>
                </c:pt>
                <c:pt idx="271">
                  <c:v>44223</c:v>
                </c:pt>
                <c:pt idx="272">
                  <c:v>44224</c:v>
                </c:pt>
                <c:pt idx="273">
                  <c:v>44225</c:v>
                </c:pt>
                <c:pt idx="274">
                  <c:v>44228</c:v>
                </c:pt>
                <c:pt idx="275">
                  <c:v>44229</c:v>
                </c:pt>
                <c:pt idx="276">
                  <c:v>44230</c:v>
                </c:pt>
                <c:pt idx="277">
                  <c:v>44231</c:v>
                </c:pt>
                <c:pt idx="278">
                  <c:v>44232</c:v>
                </c:pt>
                <c:pt idx="279">
                  <c:v>44235</c:v>
                </c:pt>
                <c:pt idx="280">
                  <c:v>44236</c:v>
                </c:pt>
                <c:pt idx="281">
                  <c:v>44237</c:v>
                </c:pt>
                <c:pt idx="282">
                  <c:v>44238</c:v>
                </c:pt>
                <c:pt idx="283">
                  <c:v>44239</c:v>
                </c:pt>
                <c:pt idx="284">
                  <c:v>44242</c:v>
                </c:pt>
                <c:pt idx="285">
                  <c:v>44243</c:v>
                </c:pt>
                <c:pt idx="286">
                  <c:v>44244</c:v>
                </c:pt>
                <c:pt idx="287">
                  <c:v>44245</c:v>
                </c:pt>
                <c:pt idx="288">
                  <c:v>44246</c:v>
                </c:pt>
                <c:pt idx="289">
                  <c:v>44249</c:v>
                </c:pt>
                <c:pt idx="290">
                  <c:v>44250</c:v>
                </c:pt>
                <c:pt idx="291">
                  <c:v>44251</c:v>
                </c:pt>
                <c:pt idx="292">
                  <c:v>44252</c:v>
                </c:pt>
                <c:pt idx="293">
                  <c:v>44253</c:v>
                </c:pt>
                <c:pt idx="294">
                  <c:v>44256</c:v>
                </c:pt>
                <c:pt idx="295">
                  <c:v>44257</c:v>
                </c:pt>
                <c:pt idx="296">
                  <c:v>44258</c:v>
                </c:pt>
                <c:pt idx="297">
                  <c:v>44259</c:v>
                </c:pt>
                <c:pt idx="298">
                  <c:v>44260</c:v>
                </c:pt>
                <c:pt idx="299">
                  <c:v>44263</c:v>
                </c:pt>
                <c:pt idx="300">
                  <c:v>44264</c:v>
                </c:pt>
                <c:pt idx="301">
                  <c:v>44265</c:v>
                </c:pt>
                <c:pt idx="302">
                  <c:v>44266</c:v>
                </c:pt>
                <c:pt idx="303">
                  <c:v>44267</c:v>
                </c:pt>
                <c:pt idx="304">
                  <c:v>44270</c:v>
                </c:pt>
                <c:pt idx="305">
                  <c:v>44271</c:v>
                </c:pt>
                <c:pt idx="306">
                  <c:v>44272</c:v>
                </c:pt>
                <c:pt idx="307">
                  <c:v>44273</c:v>
                </c:pt>
                <c:pt idx="308">
                  <c:v>44274</c:v>
                </c:pt>
                <c:pt idx="309">
                  <c:v>44277</c:v>
                </c:pt>
                <c:pt idx="310">
                  <c:v>44278</c:v>
                </c:pt>
                <c:pt idx="311">
                  <c:v>44279</c:v>
                </c:pt>
                <c:pt idx="312">
                  <c:v>44280</c:v>
                </c:pt>
                <c:pt idx="313">
                  <c:v>44281</c:v>
                </c:pt>
                <c:pt idx="314">
                  <c:v>44284</c:v>
                </c:pt>
                <c:pt idx="315">
                  <c:v>44285</c:v>
                </c:pt>
                <c:pt idx="316">
                  <c:v>44286</c:v>
                </c:pt>
                <c:pt idx="317">
                  <c:v>44287</c:v>
                </c:pt>
                <c:pt idx="318">
                  <c:v>44292</c:v>
                </c:pt>
                <c:pt idx="319">
                  <c:v>44293</c:v>
                </c:pt>
                <c:pt idx="320">
                  <c:v>44294</c:v>
                </c:pt>
                <c:pt idx="321">
                  <c:v>44295</c:v>
                </c:pt>
                <c:pt idx="322">
                  <c:v>44298</c:v>
                </c:pt>
                <c:pt idx="323">
                  <c:v>44299</c:v>
                </c:pt>
                <c:pt idx="324">
                  <c:v>44300</c:v>
                </c:pt>
                <c:pt idx="325">
                  <c:v>44301</c:v>
                </c:pt>
                <c:pt idx="326">
                  <c:v>44302</c:v>
                </c:pt>
                <c:pt idx="327">
                  <c:v>44305</c:v>
                </c:pt>
                <c:pt idx="328">
                  <c:v>44306</c:v>
                </c:pt>
                <c:pt idx="329">
                  <c:v>44307</c:v>
                </c:pt>
                <c:pt idx="330">
                  <c:v>44308</c:v>
                </c:pt>
                <c:pt idx="331">
                  <c:v>44309</c:v>
                </c:pt>
                <c:pt idx="332">
                  <c:v>44312</c:v>
                </c:pt>
                <c:pt idx="333">
                  <c:v>44313</c:v>
                </c:pt>
                <c:pt idx="334">
                  <c:v>44314</c:v>
                </c:pt>
                <c:pt idx="335">
                  <c:v>44315</c:v>
                </c:pt>
                <c:pt idx="336">
                  <c:v>44316</c:v>
                </c:pt>
                <c:pt idx="337">
                  <c:v>44320</c:v>
                </c:pt>
                <c:pt idx="338">
                  <c:v>44321</c:v>
                </c:pt>
                <c:pt idx="339">
                  <c:v>44322</c:v>
                </c:pt>
                <c:pt idx="340">
                  <c:v>44323</c:v>
                </c:pt>
                <c:pt idx="341">
                  <c:v>44326</c:v>
                </c:pt>
                <c:pt idx="342">
                  <c:v>44327</c:v>
                </c:pt>
                <c:pt idx="343">
                  <c:v>44328</c:v>
                </c:pt>
                <c:pt idx="344">
                  <c:v>44329</c:v>
                </c:pt>
                <c:pt idx="345">
                  <c:v>44330</c:v>
                </c:pt>
                <c:pt idx="346">
                  <c:v>44333</c:v>
                </c:pt>
                <c:pt idx="347">
                  <c:v>44334</c:v>
                </c:pt>
                <c:pt idx="348">
                  <c:v>44335</c:v>
                </c:pt>
                <c:pt idx="349">
                  <c:v>44336</c:v>
                </c:pt>
                <c:pt idx="350">
                  <c:v>44337</c:v>
                </c:pt>
                <c:pt idx="351">
                  <c:v>44340</c:v>
                </c:pt>
                <c:pt idx="352">
                  <c:v>44341</c:v>
                </c:pt>
                <c:pt idx="353">
                  <c:v>44342</c:v>
                </c:pt>
                <c:pt idx="354">
                  <c:v>44343</c:v>
                </c:pt>
                <c:pt idx="355">
                  <c:v>44344</c:v>
                </c:pt>
                <c:pt idx="356">
                  <c:v>44348</c:v>
                </c:pt>
                <c:pt idx="357">
                  <c:v>44349</c:v>
                </c:pt>
                <c:pt idx="358">
                  <c:v>44350</c:v>
                </c:pt>
                <c:pt idx="359">
                  <c:v>44351</c:v>
                </c:pt>
                <c:pt idx="360">
                  <c:v>44354</c:v>
                </c:pt>
                <c:pt idx="361">
                  <c:v>44355</c:v>
                </c:pt>
                <c:pt idx="362">
                  <c:v>44356</c:v>
                </c:pt>
                <c:pt idx="363">
                  <c:v>44357</c:v>
                </c:pt>
                <c:pt idx="364">
                  <c:v>44358</c:v>
                </c:pt>
                <c:pt idx="365">
                  <c:v>44361</c:v>
                </c:pt>
                <c:pt idx="366">
                  <c:v>44362</c:v>
                </c:pt>
                <c:pt idx="367">
                  <c:v>44363</c:v>
                </c:pt>
                <c:pt idx="368">
                  <c:v>44364</c:v>
                </c:pt>
                <c:pt idx="369">
                  <c:v>44365</c:v>
                </c:pt>
                <c:pt idx="370">
                  <c:v>44368</c:v>
                </c:pt>
                <c:pt idx="371">
                  <c:v>44369</c:v>
                </c:pt>
                <c:pt idx="372">
                  <c:v>44370</c:v>
                </c:pt>
                <c:pt idx="373">
                  <c:v>44371</c:v>
                </c:pt>
                <c:pt idx="374">
                  <c:v>44372</c:v>
                </c:pt>
                <c:pt idx="375">
                  <c:v>44375</c:v>
                </c:pt>
                <c:pt idx="376">
                  <c:v>44376</c:v>
                </c:pt>
                <c:pt idx="377">
                  <c:v>44377</c:v>
                </c:pt>
                <c:pt idx="378">
                  <c:v>44378</c:v>
                </c:pt>
                <c:pt idx="379">
                  <c:v>44379</c:v>
                </c:pt>
                <c:pt idx="380">
                  <c:v>44382</c:v>
                </c:pt>
                <c:pt idx="381">
                  <c:v>44383</c:v>
                </c:pt>
                <c:pt idx="382">
                  <c:v>44384</c:v>
                </c:pt>
                <c:pt idx="383">
                  <c:v>44385</c:v>
                </c:pt>
                <c:pt idx="384">
                  <c:v>44386</c:v>
                </c:pt>
                <c:pt idx="385">
                  <c:v>44389</c:v>
                </c:pt>
                <c:pt idx="386">
                  <c:v>44390</c:v>
                </c:pt>
                <c:pt idx="387">
                  <c:v>44391</c:v>
                </c:pt>
                <c:pt idx="388">
                  <c:v>44392</c:v>
                </c:pt>
                <c:pt idx="389">
                  <c:v>44393</c:v>
                </c:pt>
                <c:pt idx="390">
                  <c:v>44396</c:v>
                </c:pt>
                <c:pt idx="391">
                  <c:v>44397</c:v>
                </c:pt>
                <c:pt idx="392">
                  <c:v>44398</c:v>
                </c:pt>
                <c:pt idx="393">
                  <c:v>44399</c:v>
                </c:pt>
                <c:pt idx="394">
                  <c:v>44400</c:v>
                </c:pt>
                <c:pt idx="395">
                  <c:v>44403</c:v>
                </c:pt>
                <c:pt idx="396">
                  <c:v>44404</c:v>
                </c:pt>
                <c:pt idx="397">
                  <c:v>44405</c:v>
                </c:pt>
                <c:pt idx="398">
                  <c:v>44406</c:v>
                </c:pt>
                <c:pt idx="399">
                  <c:v>44407</c:v>
                </c:pt>
                <c:pt idx="400">
                  <c:v>44410</c:v>
                </c:pt>
                <c:pt idx="401">
                  <c:v>44411</c:v>
                </c:pt>
                <c:pt idx="402">
                  <c:v>44412</c:v>
                </c:pt>
                <c:pt idx="403">
                  <c:v>44413</c:v>
                </c:pt>
                <c:pt idx="404">
                  <c:v>44414</c:v>
                </c:pt>
                <c:pt idx="405">
                  <c:v>44417</c:v>
                </c:pt>
                <c:pt idx="406">
                  <c:v>44418</c:v>
                </c:pt>
                <c:pt idx="407">
                  <c:v>44419</c:v>
                </c:pt>
                <c:pt idx="408">
                  <c:v>44420</c:v>
                </c:pt>
                <c:pt idx="409">
                  <c:v>44421</c:v>
                </c:pt>
                <c:pt idx="410">
                  <c:v>44424</c:v>
                </c:pt>
                <c:pt idx="411">
                  <c:v>44425</c:v>
                </c:pt>
                <c:pt idx="412">
                  <c:v>44426</c:v>
                </c:pt>
                <c:pt idx="413">
                  <c:v>44427</c:v>
                </c:pt>
                <c:pt idx="414">
                  <c:v>44428</c:v>
                </c:pt>
                <c:pt idx="415">
                  <c:v>44431</c:v>
                </c:pt>
                <c:pt idx="416">
                  <c:v>44432</c:v>
                </c:pt>
                <c:pt idx="417">
                  <c:v>44433</c:v>
                </c:pt>
                <c:pt idx="418">
                  <c:v>44434</c:v>
                </c:pt>
                <c:pt idx="419">
                  <c:v>44435</c:v>
                </c:pt>
                <c:pt idx="420">
                  <c:v>44439</c:v>
                </c:pt>
                <c:pt idx="421">
                  <c:v>44440</c:v>
                </c:pt>
                <c:pt idx="422">
                  <c:v>44441</c:v>
                </c:pt>
                <c:pt idx="423">
                  <c:v>44442</c:v>
                </c:pt>
                <c:pt idx="424">
                  <c:v>44445</c:v>
                </c:pt>
                <c:pt idx="425">
                  <c:v>44446</c:v>
                </c:pt>
                <c:pt idx="426">
                  <c:v>44447</c:v>
                </c:pt>
                <c:pt idx="427">
                  <c:v>44448</c:v>
                </c:pt>
                <c:pt idx="428">
                  <c:v>44449</c:v>
                </c:pt>
                <c:pt idx="429">
                  <c:v>44452</c:v>
                </c:pt>
                <c:pt idx="430">
                  <c:v>44453</c:v>
                </c:pt>
                <c:pt idx="431">
                  <c:v>44454</c:v>
                </c:pt>
                <c:pt idx="432">
                  <c:v>44455</c:v>
                </c:pt>
                <c:pt idx="433">
                  <c:v>44456</c:v>
                </c:pt>
                <c:pt idx="434">
                  <c:v>44459</c:v>
                </c:pt>
                <c:pt idx="435">
                  <c:v>44460</c:v>
                </c:pt>
                <c:pt idx="436">
                  <c:v>44461</c:v>
                </c:pt>
                <c:pt idx="437">
                  <c:v>44462</c:v>
                </c:pt>
                <c:pt idx="438">
                  <c:v>44463</c:v>
                </c:pt>
                <c:pt idx="439">
                  <c:v>44466</c:v>
                </c:pt>
                <c:pt idx="440">
                  <c:v>44467</c:v>
                </c:pt>
                <c:pt idx="441">
                  <c:v>44468</c:v>
                </c:pt>
                <c:pt idx="442">
                  <c:v>44469</c:v>
                </c:pt>
                <c:pt idx="443">
                  <c:v>44470</c:v>
                </c:pt>
                <c:pt idx="444">
                  <c:v>44473</c:v>
                </c:pt>
                <c:pt idx="445">
                  <c:v>44474</c:v>
                </c:pt>
                <c:pt idx="446">
                  <c:v>44475</c:v>
                </c:pt>
                <c:pt idx="447">
                  <c:v>44476</c:v>
                </c:pt>
                <c:pt idx="448">
                  <c:v>44477</c:v>
                </c:pt>
                <c:pt idx="449">
                  <c:v>44480</c:v>
                </c:pt>
                <c:pt idx="450">
                  <c:v>44481</c:v>
                </c:pt>
                <c:pt idx="451">
                  <c:v>44482</c:v>
                </c:pt>
                <c:pt idx="452">
                  <c:v>44483</c:v>
                </c:pt>
                <c:pt idx="453">
                  <c:v>44484</c:v>
                </c:pt>
                <c:pt idx="454">
                  <c:v>44487</c:v>
                </c:pt>
                <c:pt idx="455">
                  <c:v>44488</c:v>
                </c:pt>
                <c:pt idx="456">
                  <c:v>44489</c:v>
                </c:pt>
                <c:pt idx="457">
                  <c:v>44490</c:v>
                </c:pt>
                <c:pt idx="458">
                  <c:v>44491</c:v>
                </c:pt>
                <c:pt idx="459">
                  <c:v>44494</c:v>
                </c:pt>
                <c:pt idx="460">
                  <c:v>44495</c:v>
                </c:pt>
                <c:pt idx="461">
                  <c:v>44496</c:v>
                </c:pt>
                <c:pt idx="462">
                  <c:v>44497</c:v>
                </c:pt>
                <c:pt idx="463">
                  <c:v>44498</c:v>
                </c:pt>
                <c:pt idx="464">
                  <c:v>44501</c:v>
                </c:pt>
                <c:pt idx="465">
                  <c:v>44502</c:v>
                </c:pt>
                <c:pt idx="466">
                  <c:v>44503</c:v>
                </c:pt>
                <c:pt idx="467">
                  <c:v>44504</c:v>
                </c:pt>
                <c:pt idx="468">
                  <c:v>44505</c:v>
                </c:pt>
                <c:pt idx="469">
                  <c:v>44508</c:v>
                </c:pt>
                <c:pt idx="470">
                  <c:v>44509</c:v>
                </c:pt>
                <c:pt idx="471">
                  <c:v>44510</c:v>
                </c:pt>
                <c:pt idx="472">
                  <c:v>44511</c:v>
                </c:pt>
                <c:pt idx="473">
                  <c:v>44512</c:v>
                </c:pt>
                <c:pt idx="474">
                  <c:v>44515</c:v>
                </c:pt>
                <c:pt idx="475">
                  <c:v>44516</c:v>
                </c:pt>
                <c:pt idx="476">
                  <c:v>44517</c:v>
                </c:pt>
                <c:pt idx="477">
                  <c:v>44518</c:v>
                </c:pt>
                <c:pt idx="478">
                  <c:v>44519</c:v>
                </c:pt>
                <c:pt idx="479">
                  <c:v>44522</c:v>
                </c:pt>
                <c:pt idx="480">
                  <c:v>44523</c:v>
                </c:pt>
                <c:pt idx="481">
                  <c:v>44524</c:v>
                </c:pt>
                <c:pt idx="482">
                  <c:v>44525</c:v>
                </c:pt>
                <c:pt idx="483">
                  <c:v>44526</c:v>
                </c:pt>
                <c:pt idx="484">
                  <c:v>44529</c:v>
                </c:pt>
                <c:pt idx="485">
                  <c:v>44530</c:v>
                </c:pt>
                <c:pt idx="486">
                  <c:v>44531</c:v>
                </c:pt>
                <c:pt idx="487">
                  <c:v>44532</c:v>
                </c:pt>
                <c:pt idx="488">
                  <c:v>44533</c:v>
                </c:pt>
                <c:pt idx="489">
                  <c:v>44536</c:v>
                </c:pt>
                <c:pt idx="490">
                  <c:v>44537</c:v>
                </c:pt>
                <c:pt idx="491">
                  <c:v>44538</c:v>
                </c:pt>
                <c:pt idx="492">
                  <c:v>44539</c:v>
                </c:pt>
                <c:pt idx="493">
                  <c:v>44540</c:v>
                </c:pt>
                <c:pt idx="494">
                  <c:v>44543</c:v>
                </c:pt>
                <c:pt idx="495">
                  <c:v>44544</c:v>
                </c:pt>
                <c:pt idx="496">
                  <c:v>44545</c:v>
                </c:pt>
                <c:pt idx="497">
                  <c:v>44546</c:v>
                </c:pt>
                <c:pt idx="498">
                  <c:v>44547</c:v>
                </c:pt>
                <c:pt idx="499">
                  <c:v>44550</c:v>
                </c:pt>
                <c:pt idx="500">
                  <c:v>44551</c:v>
                </c:pt>
                <c:pt idx="501">
                  <c:v>44552</c:v>
                </c:pt>
                <c:pt idx="502">
                  <c:v>44553</c:v>
                </c:pt>
                <c:pt idx="503">
                  <c:v>44554</c:v>
                </c:pt>
                <c:pt idx="504">
                  <c:v>44559</c:v>
                </c:pt>
                <c:pt idx="505">
                  <c:v>44560</c:v>
                </c:pt>
                <c:pt idx="506">
                  <c:v>44561</c:v>
                </c:pt>
                <c:pt idx="507">
                  <c:v>44565</c:v>
                </c:pt>
                <c:pt idx="508">
                  <c:v>44566</c:v>
                </c:pt>
                <c:pt idx="509">
                  <c:v>44567</c:v>
                </c:pt>
                <c:pt idx="510">
                  <c:v>44568</c:v>
                </c:pt>
                <c:pt idx="511">
                  <c:v>44571</c:v>
                </c:pt>
                <c:pt idx="512">
                  <c:v>44572</c:v>
                </c:pt>
                <c:pt idx="513">
                  <c:v>44573</c:v>
                </c:pt>
                <c:pt idx="514">
                  <c:v>44574</c:v>
                </c:pt>
                <c:pt idx="515">
                  <c:v>44575</c:v>
                </c:pt>
                <c:pt idx="516">
                  <c:v>44578</c:v>
                </c:pt>
                <c:pt idx="517">
                  <c:v>44579</c:v>
                </c:pt>
                <c:pt idx="518">
                  <c:v>44580</c:v>
                </c:pt>
                <c:pt idx="519">
                  <c:v>44581</c:v>
                </c:pt>
                <c:pt idx="520">
                  <c:v>44582</c:v>
                </c:pt>
                <c:pt idx="521">
                  <c:v>44585</c:v>
                </c:pt>
                <c:pt idx="522">
                  <c:v>44586</c:v>
                </c:pt>
                <c:pt idx="523">
                  <c:v>44587</c:v>
                </c:pt>
                <c:pt idx="524">
                  <c:v>44588</c:v>
                </c:pt>
                <c:pt idx="525">
                  <c:v>44589</c:v>
                </c:pt>
                <c:pt idx="526">
                  <c:v>44592</c:v>
                </c:pt>
                <c:pt idx="527">
                  <c:v>44593</c:v>
                </c:pt>
                <c:pt idx="528">
                  <c:v>44594</c:v>
                </c:pt>
                <c:pt idx="529">
                  <c:v>44595</c:v>
                </c:pt>
                <c:pt idx="530">
                  <c:v>44596</c:v>
                </c:pt>
                <c:pt idx="531">
                  <c:v>44599</c:v>
                </c:pt>
                <c:pt idx="532">
                  <c:v>44600</c:v>
                </c:pt>
                <c:pt idx="533">
                  <c:v>44601</c:v>
                </c:pt>
                <c:pt idx="534">
                  <c:v>44602</c:v>
                </c:pt>
                <c:pt idx="535">
                  <c:v>44603</c:v>
                </c:pt>
                <c:pt idx="536">
                  <c:v>44606</c:v>
                </c:pt>
                <c:pt idx="537">
                  <c:v>44607</c:v>
                </c:pt>
                <c:pt idx="538">
                  <c:v>44608</c:v>
                </c:pt>
                <c:pt idx="539">
                  <c:v>44609</c:v>
                </c:pt>
                <c:pt idx="540">
                  <c:v>44610</c:v>
                </c:pt>
                <c:pt idx="541">
                  <c:v>44613</c:v>
                </c:pt>
                <c:pt idx="542">
                  <c:v>44614</c:v>
                </c:pt>
                <c:pt idx="543">
                  <c:v>44615</c:v>
                </c:pt>
                <c:pt idx="544">
                  <c:v>44616</c:v>
                </c:pt>
                <c:pt idx="545">
                  <c:v>44617</c:v>
                </c:pt>
                <c:pt idx="546">
                  <c:v>44620</c:v>
                </c:pt>
                <c:pt idx="547">
                  <c:v>44621</c:v>
                </c:pt>
                <c:pt idx="548">
                  <c:v>44622</c:v>
                </c:pt>
                <c:pt idx="549">
                  <c:v>44623</c:v>
                </c:pt>
                <c:pt idx="550">
                  <c:v>44624</c:v>
                </c:pt>
                <c:pt idx="551">
                  <c:v>44627</c:v>
                </c:pt>
                <c:pt idx="552">
                  <c:v>44628</c:v>
                </c:pt>
                <c:pt idx="553">
                  <c:v>44629</c:v>
                </c:pt>
                <c:pt idx="554">
                  <c:v>44630</c:v>
                </c:pt>
                <c:pt idx="555">
                  <c:v>44631</c:v>
                </c:pt>
                <c:pt idx="556">
                  <c:v>44634</c:v>
                </c:pt>
                <c:pt idx="557">
                  <c:v>44635</c:v>
                </c:pt>
                <c:pt idx="558">
                  <c:v>44636</c:v>
                </c:pt>
                <c:pt idx="559">
                  <c:v>44637</c:v>
                </c:pt>
                <c:pt idx="560">
                  <c:v>44638</c:v>
                </c:pt>
                <c:pt idx="561">
                  <c:v>44641</c:v>
                </c:pt>
                <c:pt idx="562">
                  <c:v>44642</c:v>
                </c:pt>
                <c:pt idx="563">
                  <c:v>44643</c:v>
                </c:pt>
                <c:pt idx="564">
                  <c:v>44644</c:v>
                </c:pt>
                <c:pt idx="565">
                  <c:v>44645</c:v>
                </c:pt>
                <c:pt idx="566">
                  <c:v>44648</c:v>
                </c:pt>
                <c:pt idx="567">
                  <c:v>44649</c:v>
                </c:pt>
                <c:pt idx="568">
                  <c:v>44650</c:v>
                </c:pt>
                <c:pt idx="569">
                  <c:v>44651</c:v>
                </c:pt>
                <c:pt idx="570">
                  <c:v>44652</c:v>
                </c:pt>
                <c:pt idx="571">
                  <c:v>44655</c:v>
                </c:pt>
                <c:pt idx="572">
                  <c:v>44656</c:v>
                </c:pt>
                <c:pt idx="573">
                  <c:v>44657</c:v>
                </c:pt>
                <c:pt idx="574">
                  <c:v>44658</c:v>
                </c:pt>
                <c:pt idx="575">
                  <c:v>44659</c:v>
                </c:pt>
                <c:pt idx="576">
                  <c:v>44662</c:v>
                </c:pt>
                <c:pt idx="577">
                  <c:v>44663</c:v>
                </c:pt>
                <c:pt idx="578">
                  <c:v>44664</c:v>
                </c:pt>
                <c:pt idx="579">
                  <c:v>44665</c:v>
                </c:pt>
                <c:pt idx="580">
                  <c:v>44670</c:v>
                </c:pt>
                <c:pt idx="581">
                  <c:v>44671</c:v>
                </c:pt>
                <c:pt idx="582">
                  <c:v>44672</c:v>
                </c:pt>
                <c:pt idx="583">
                  <c:v>44673</c:v>
                </c:pt>
                <c:pt idx="584">
                  <c:v>44676</c:v>
                </c:pt>
                <c:pt idx="585">
                  <c:v>44677</c:v>
                </c:pt>
                <c:pt idx="586">
                  <c:v>44678</c:v>
                </c:pt>
                <c:pt idx="587">
                  <c:v>44679</c:v>
                </c:pt>
                <c:pt idx="588">
                  <c:v>44680</c:v>
                </c:pt>
                <c:pt idx="589">
                  <c:v>44684</c:v>
                </c:pt>
                <c:pt idx="590">
                  <c:v>44685</c:v>
                </c:pt>
                <c:pt idx="591">
                  <c:v>44686</c:v>
                </c:pt>
                <c:pt idx="592">
                  <c:v>44687</c:v>
                </c:pt>
                <c:pt idx="593">
                  <c:v>44690</c:v>
                </c:pt>
                <c:pt idx="594">
                  <c:v>44691</c:v>
                </c:pt>
                <c:pt idx="595">
                  <c:v>44692</c:v>
                </c:pt>
                <c:pt idx="596">
                  <c:v>44693</c:v>
                </c:pt>
                <c:pt idx="597">
                  <c:v>44694</c:v>
                </c:pt>
                <c:pt idx="598">
                  <c:v>44697</c:v>
                </c:pt>
                <c:pt idx="599">
                  <c:v>44698</c:v>
                </c:pt>
                <c:pt idx="600">
                  <c:v>44699</c:v>
                </c:pt>
                <c:pt idx="601">
                  <c:v>44700</c:v>
                </c:pt>
                <c:pt idx="602">
                  <c:v>44701</c:v>
                </c:pt>
                <c:pt idx="603">
                  <c:v>44704</c:v>
                </c:pt>
                <c:pt idx="604">
                  <c:v>44705</c:v>
                </c:pt>
                <c:pt idx="605">
                  <c:v>44706</c:v>
                </c:pt>
                <c:pt idx="606">
                  <c:v>44707</c:v>
                </c:pt>
                <c:pt idx="607">
                  <c:v>44708</c:v>
                </c:pt>
                <c:pt idx="608">
                  <c:v>44711</c:v>
                </c:pt>
                <c:pt idx="609">
                  <c:v>44712</c:v>
                </c:pt>
                <c:pt idx="610">
                  <c:v>44713</c:v>
                </c:pt>
                <c:pt idx="611">
                  <c:v>44718</c:v>
                </c:pt>
                <c:pt idx="612">
                  <c:v>44719</c:v>
                </c:pt>
                <c:pt idx="613">
                  <c:v>44720</c:v>
                </c:pt>
                <c:pt idx="614">
                  <c:v>44721</c:v>
                </c:pt>
                <c:pt idx="615">
                  <c:v>44722</c:v>
                </c:pt>
                <c:pt idx="616">
                  <c:v>44725</c:v>
                </c:pt>
                <c:pt idx="617">
                  <c:v>44726</c:v>
                </c:pt>
                <c:pt idx="618">
                  <c:v>44727</c:v>
                </c:pt>
                <c:pt idx="619">
                  <c:v>44728</c:v>
                </c:pt>
                <c:pt idx="620">
                  <c:v>44729</c:v>
                </c:pt>
                <c:pt idx="621">
                  <c:v>44732</c:v>
                </c:pt>
                <c:pt idx="622">
                  <c:v>44733</c:v>
                </c:pt>
                <c:pt idx="623">
                  <c:v>44734</c:v>
                </c:pt>
                <c:pt idx="624">
                  <c:v>44735</c:v>
                </c:pt>
                <c:pt idx="625">
                  <c:v>44736</c:v>
                </c:pt>
                <c:pt idx="626">
                  <c:v>44739</c:v>
                </c:pt>
                <c:pt idx="627">
                  <c:v>44740</c:v>
                </c:pt>
                <c:pt idx="628">
                  <c:v>44741</c:v>
                </c:pt>
                <c:pt idx="629">
                  <c:v>44742</c:v>
                </c:pt>
                <c:pt idx="630">
                  <c:v>44743</c:v>
                </c:pt>
                <c:pt idx="631">
                  <c:v>44746</c:v>
                </c:pt>
                <c:pt idx="632">
                  <c:v>44747</c:v>
                </c:pt>
                <c:pt idx="633">
                  <c:v>44748</c:v>
                </c:pt>
                <c:pt idx="634">
                  <c:v>44749</c:v>
                </c:pt>
                <c:pt idx="635">
                  <c:v>44750</c:v>
                </c:pt>
                <c:pt idx="636">
                  <c:v>44753</c:v>
                </c:pt>
                <c:pt idx="637">
                  <c:v>44754</c:v>
                </c:pt>
                <c:pt idx="638">
                  <c:v>44755</c:v>
                </c:pt>
                <c:pt idx="639">
                  <c:v>44756</c:v>
                </c:pt>
                <c:pt idx="640">
                  <c:v>44757</c:v>
                </c:pt>
                <c:pt idx="641">
                  <c:v>44760</c:v>
                </c:pt>
                <c:pt idx="642">
                  <c:v>44761</c:v>
                </c:pt>
                <c:pt idx="643">
                  <c:v>44762</c:v>
                </c:pt>
                <c:pt idx="644">
                  <c:v>44763</c:v>
                </c:pt>
                <c:pt idx="645">
                  <c:v>44764</c:v>
                </c:pt>
                <c:pt idx="646">
                  <c:v>44767</c:v>
                </c:pt>
                <c:pt idx="647">
                  <c:v>44768</c:v>
                </c:pt>
                <c:pt idx="648">
                  <c:v>44769</c:v>
                </c:pt>
                <c:pt idx="649">
                  <c:v>44770</c:v>
                </c:pt>
                <c:pt idx="650">
                  <c:v>44771</c:v>
                </c:pt>
                <c:pt idx="651">
                  <c:v>44774</c:v>
                </c:pt>
                <c:pt idx="652">
                  <c:v>44775</c:v>
                </c:pt>
                <c:pt idx="653">
                  <c:v>44776</c:v>
                </c:pt>
                <c:pt idx="654">
                  <c:v>44777</c:v>
                </c:pt>
                <c:pt idx="655">
                  <c:v>44778</c:v>
                </c:pt>
                <c:pt idx="656">
                  <c:v>44781</c:v>
                </c:pt>
                <c:pt idx="657">
                  <c:v>44782</c:v>
                </c:pt>
                <c:pt idx="658">
                  <c:v>44783</c:v>
                </c:pt>
                <c:pt idx="659">
                  <c:v>44784</c:v>
                </c:pt>
                <c:pt idx="660">
                  <c:v>44785</c:v>
                </c:pt>
                <c:pt idx="661">
                  <c:v>44788</c:v>
                </c:pt>
                <c:pt idx="662">
                  <c:v>44789</c:v>
                </c:pt>
                <c:pt idx="663">
                  <c:v>44790</c:v>
                </c:pt>
                <c:pt idx="664">
                  <c:v>44791</c:v>
                </c:pt>
                <c:pt idx="665">
                  <c:v>44792</c:v>
                </c:pt>
                <c:pt idx="666">
                  <c:v>44795</c:v>
                </c:pt>
                <c:pt idx="667">
                  <c:v>44796</c:v>
                </c:pt>
                <c:pt idx="668">
                  <c:v>44797</c:v>
                </c:pt>
                <c:pt idx="669">
                  <c:v>44798</c:v>
                </c:pt>
                <c:pt idx="670">
                  <c:v>44799</c:v>
                </c:pt>
                <c:pt idx="671">
                  <c:v>44803</c:v>
                </c:pt>
                <c:pt idx="672">
                  <c:v>44804</c:v>
                </c:pt>
                <c:pt idx="673">
                  <c:v>44805</c:v>
                </c:pt>
                <c:pt idx="674">
                  <c:v>44806</c:v>
                </c:pt>
                <c:pt idx="675">
                  <c:v>44809</c:v>
                </c:pt>
                <c:pt idx="676">
                  <c:v>44810</c:v>
                </c:pt>
                <c:pt idx="677">
                  <c:v>44811</c:v>
                </c:pt>
                <c:pt idx="678">
                  <c:v>44812</c:v>
                </c:pt>
                <c:pt idx="679">
                  <c:v>44813</c:v>
                </c:pt>
                <c:pt idx="680">
                  <c:v>44816</c:v>
                </c:pt>
                <c:pt idx="681">
                  <c:v>44817</c:v>
                </c:pt>
                <c:pt idx="682">
                  <c:v>44818</c:v>
                </c:pt>
                <c:pt idx="683">
                  <c:v>44819</c:v>
                </c:pt>
                <c:pt idx="684">
                  <c:v>44820</c:v>
                </c:pt>
                <c:pt idx="685">
                  <c:v>44824</c:v>
                </c:pt>
                <c:pt idx="686">
                  <c:v>44825</c:v>
                </c:pt>
                <c:pt idx="687">
                  <c:v>44826</c:v>
                </c:pt>
                <c:pt idx="688">
                  <c:v>44827</c:v>
                </c:pt>
                <c:pt idx="689">
                  <c:v>44830</c:v>
                </c:pt>
                <c:pt idx="690">
                  <c:v>44831</c:v>
                </c:pt>
                <c:pt idx="691">
                  <c:v>44832</c:v>
                </c:pt>
                <c:pt idx="692">
                  <c:v>44833</c:v>
                </c:pt>
                <c:pt idx="693">
                  <c:v>44834</c:v>
                </c:pt>
                <c:pt idx="694">
                  <c:v>44837</c:v>
                </c:pt>
                <c:pt idx="695">
                  <c:v>44838</c:v>
                </c:pt>
                <c:pt idx="696">
                  <c:v>44839</c:v>
                </c:pt>
                <c:pt idx="697">
                  <c:v>44840</c:v>
                </c:pt>
                <c:pt idx="698">
                  <c:v>44841</c:v>
                </c:pt>
                <c:pt idx="699">
                  <c:v>44844</c:v>
                </c:pt>
                <c:pt idx="700">
                  <c:v>44845</c:v>
                </c:pt>
                <c:pt idx="701">
                  <c:v>44846</c:v>
                </c:pt>
                <c:pt idx="702">
                  <c:v>44847</c:v>
                </c:pt>
                <c:pt idx="703">
                  <c:v>44848</c:v>
                </c:pt>
                <c:pt idx="704">
                  <c:v>44851</c:v>
                </c:pt>
                <c:pt idx="705">
                  <c:v>44852</c:v>
                </c:pt>
                <c:pt idx="706">
                  <c:v>44853</c:v>
                </c:pt>
                <c:pt idx="707">
                  <c:v>44854</c:v>
                </c:pt>
                <c:pt idx="708">
                  <c:v>44855</c:v>
                </c:pt>
                <c:pt idx="709">
                  <c:v>44858</c:v>
                </c:pt>
                <c:pt idx="710">
                  <c:v>44859</c:v>
                </c:pt>
                <c:pt idx="711">
                  <c:v>44860</c:v>
                </c:pt>
                <c:pt idx="712">
                  <c:v>44861</c:v>
                </c:pt>
                <c:pt idx="713">
                  <c:v>44862</c:v>
                </c:pt>
                <c:pt idx="714">
                  <c:v>44865</c:v>
                </c:pt>
                <c:pt idx="715">
                  <c:v>44866</c:v>
                </c:pt>
                <c:pt idx="716">
                  <c:v>44867</c:v>
                </c:pt>
                <c:pt idx="717">
                  <c:v>44868</c:v>
                </c:pt>
                <c:pt idx="718">
                  <c:v>44869</c:v>
                </c:pt>
                <c:pt idx="719">
                  <c:v>44872</c:v>
                </c:pt>
                <c:pt idx="720">
                  <c:v>44873</c:v>
                </c:pt>
                <c:pt idx="721">
                  <c:v>44874</c:v>
                </c:pt>
                <c:pt idx="722">
                  <c:v>44875</c:v>
                </c:pt>
                <c:pt idx="723">
                  <c:v>44876</c:v>
                </c:pt>
                <c:pt idx="724">
                  <c:v>44879</c:v>
                </c:pt>
                <c:pt idx="725">
                  <c:v>44880</c:v>
                </c:pt>
                <c:pt idx="726">
                  <c:v>44881</c:v>
                </c:pt>
                <c:pt idx="727">
                  <c:v>44882</c:v>
                </c:pt>
                <c:pt idx="728">
                  <c:v>44883</c:v>
                </c:pt>
                <c:pt idx="729">
                  <c:v>44886</c:v>
                </c:pt>
                <c:pt idx="730">
                  <c:v>44887</c:v>
                </c:pt>
                <c:pt idx="731">
                  <c:v>44888</c:v>
                </c:pt>
                <c:pt idx="732">
                  <c:v>44889</c:v>
                </c:pt>
                <c:pt idx="733">
                  <c:v>44890</c:v>
                </c:pt>
                <c:pt idx="734">
                  <c:v>44893</c:v>
                </c:pt>
                <c:pt idx="735">
                  <c:v>44894</c:v>
                </c:pt>
                <c:pt idx="736">
                  <c:v>44895</c:v>
                </c:pt>
                <c:pt idx="737">
                  <c:v>44896</c:v>
                </c:pt>
                <c:pt idx="738">
                  <c:v>44897</c:v>
                </c:pt>
                <c:pt idx="739">
                  <c:v>44900</c:v>
                </c:pt>
                <c:pt idx="740">
                  <c:v>44901</c:v>
                </c:pt>
                <c:pt idx="741">
                  <c:v>44902</c:v>
                </c:pt>
                <c:pt idx="742">
                  <c:v>44903</c:v>
                </c:pt>
                <c:pt idx="743">
                  <c:v>44904</c:v>
                </c:pt>
                <c:pt idx="744">
                  <c:v>44907</c:v>
                </c:pt>
                <c:pt idx="745">
                  <c:v>44908</c:v>
                </c:pt>
                <c:pt idx="746">
                  <c:v>44909</c:v>
                </c:pt>
                <c:pt idx="747">
                  <c:v>44910</c:v>
                </c:pt>
                <c:pt idx="748">
                  <c:v>44911</c:v>
                </c:pt>
                <c:pt idx="749">
                  <c:v>44914</c:v>
                </c:pt>
                <c:pt idx="750">
                  <c:v>44915</c:v>
                </c:pt>
                <c:pt idx="751">
                  <c:v>44916</c:v>
                </c:pt>
                <c:pt idx="752">
                  <c:v>44917</c:v>
                </c:pt>
                <c:pt idx="753">
                  <c:v>44918</c:v>
                </c:pt>
                <c:pt idx="754">
                  <c:v>44923</c:v>
                </c:pt>
                <c:pt idx="755">
                  <c:v>44924</c:v>
                </c:pt>
                <c:pt idx="756">
                  <c:v>44925</c:v>
                </c:pt>
                <c:pt idx="757">
                  <c:v>44929</c:v>
                </c:pt>
                <c:pt idx="758">
                  <c:v>44930</c:v>
                </c:pt>
                <c:pt idx="759">
                  <c:v>44931</c:v>
                </c:pt>
                <c:pt idx="760">
                  <c:v>44932</c:v>
                </c:pt>
                <c:pt idx="761">
                  <c:v>44935</c:v>
                </c:pt>
                <c:pt idx="762">
                  <c:v>44936</c:v>
                </c:pt>
                <c:pt idx="763">
                  <c:v>44937</c:v>
                </c:pt>
                <c:pt idx="764">
                  <c:v>44938</c:v>
                </c:pt>
                <c:pt idx="765">
                  <c:v>44939</c:v>
                </c:pt>
                <c:pt idx="766">
                  <c:v>44942</c:v>
                </c:pt>
                <c:pt idx="767">
                  <c:v>44943</c:v>
                </c:pt>
                <c:pt idx="768">
                  <c:v>44944</c:v>
                </c:pt>
                <c:pt idx="769">
                  <c:v>44945</c:v>
                </c:pt>
                <c:pt idx="770">
                  <c:v>44946</c:v>
                </c:pt>
                <c:pt idx="771">
                  <c:v>44949</c:v>
                </c:pt>
                <c:pt idx="772">
                  <c:v>44950</c:v>
                </c:pt>
                <c:pt idx="773">
                  <c:v>44951</c:v>
                </c:pt>
                <c:pt idx="774">
                  <c:v>44952</c:v>
                </c:pt>
                <c:pt idx="775">
                  <c:v>44953</c:v>
                </c:pt>
                <c:pt idx="776">
                  <c:v>44956</c:v>
                </c:pt>
                <c:pt idx="777">
                  <c:v>44957</c:v>
                </c:pt>
                <c:pt idx="778">
                  <c:v>44958</c:v>
                </c:pt>
                <c:pt idx="779">
                  <c:v>44959</c:v>
                </c:pt>
                <c:pt idx="780">
                  <c:v>44960</c:v>
                </c:pt>
                <c:pt idx="781">
                  <c:v>44963</c:v>
                </c:pt>
                <c:pt idx="782">
                  <c:v>44964</c:v>
                </c:pt>
                <c:pt idx="783">
                  <c:v>44965</c:v>
                </c:pt>
                <c:pt idx="784">
                  <c:v>44966</c:v>
                </c:pt>
                <c:pt idx="785">
                  <c:v>44967</c:v>
                </c:pt>
                <c:pt idx="786">
                  <c:v>44970</c:v>
                </c:pt>
                <c:pt idx="787">
                  <c:v>44971</c:v>
                </c:pt>
                <c:pt idx="788">
                  <c:v>44972</c:v>
                </c:pt>
                <c:pt idx="789">
                  <c:v>44973</c:v>
                </c:pt>
                <c:pt idx="790">
                  <c:v>44974</c:v>
                </c:pt>
                <c:pt idx="791">
                  <c:v>44977</c:v>
                </c:pt>
                <c:pt idx="792">
                  <c:v>44978</c:v>
                </c:pt>
                <c:pt idx="793">
                  <c:v>44979</c:v>
                </c:pt>
                <c:pt idx="794">
                  <c:v>44980</c:v>
                </c:pt>
                <c:pt idx="795">
                  <c:v>44981</c:v>
                </c:pt>
                <c:pt idx="796">
                  <c:v>44984</c:v>
                </c:pt>
                <c:pt idx="797">
                  <c:v>44985</c:v>
                </c:pt>
                <c:pt idx="798">
                  <c:v>44986</c:v>
                </c:pt>
                <c:pt idx="799">
                  <c:v>44987</c:v>
                </c:pt>
                <c:pt idx="800">
                  <c:v>44988</c:v>
                </c:pt>
                <c:pt idx="801">
                  <c:v>44991</c:v>
                </c:pt>
                <c:pt idx="802">
                  <c:v>44992</c:v>
                </c:pt>
                <c:pt idx="803">
                  <c:v>44993</c:v>
                </c:pt>
                <c:pt idx="804">
                  <c:v>44994</c:v>
                </c:pt>
                <c:pt idx="805">
                  <c:v>44995</c:v>
                </c:pt>
                <c:pt idx="806">
                  <c:v>44998</c:v>
                </c:pt>
                <c:pt idx="807">
                  <c:v>44999</c:v>
                </c:pt>
                <c:pt idx="808">
                  <c:v>45000</c:v>
                </c:pt>
                <c:pt idx="809">
                  <c:v>45001</c:v>
                </c:pt>
                <c:pt idx="810">
                  <c:v>45002</c:v>
                </c:pt>
                <c:pt idx="811">
                  <c:v>45005</c:v>
                </c:pt>
                <c:pt idx="812">
                  <c:v>45006</c:v>
                </c:pt>
                <c:pt idx="813">
                  <c:v>45007</c:v>
                </c:pt>
                <c:pt idx="814">
                  <c:v>45008</c:v>
                </c:pt>
                <c:pt idx="815">
                  <c:v>45009</c:v>
                </c:pt>
                <c:pt idx="816">
                  <c:v>45012</c:v>
                </c:pt>
                <c:pt idx="817">
                  <c:v>45013</c:v>
                </c:pt>
                <c:pt idx="818">
                  <c:v>45014</c:v>
                </c:pt>
                <c:pt idx="819">
                  <c:v>45015</c:v>
                </c:pt>
                <c:pt idx="820">
                  <c:v>45016</c:v>
                </c:pt>
                <c:pt idx="821">
                  <c:v>45019</c:v>
                </c:pt>
                <c:pt idx="822">
                  <c:v>45020</c:v>
                </c:pt>
                <c:pt idx="823">
                  <c:v>45021</c:v>
                </c:pt>
                <c:pt idx="824">
                  <c:v>45022</c:v>
                </c:pt>
                <c:pt idx="825">
                  <c:v>45027</c:v>
                </c:pt>
                <c:pt idx="826">
                  <c:v>45028</c:v>
                </c:pt>
                <c:pt idx="827">
                  <c:v>45029</c:v>
                </c:pt>
                <c:pt idx="828">
                  <c:v>45030</c:v>
                </c:pt>
                <c:pt idx="829">
                  <c:v>45033</c:v>
                </c:pt>
                <c:pt idx="830">
                  <c:v>45034</c:v>
                </c:pt>
                <c:pt idx="831">
                  <c:v>45035</c:v>
                </c:pt>
                <c:pt idx="832">
                  <c:v>45036</c:v>
                </c:pt>
                <c:pt idx="833">
                  <c:v>45037</c:v>
                </c:pt>
                <c:pt idx="834">
                  <c:v>45040</c:v>
                </c:pt>
                <c:pt idx="835">
                  <c:v>45041</c:v>
                </c:pt>
                <c:pt idx="836">
                  <c:v>45042</c:v>
                </c:pt>
                <c:pt idx="837">
                  <c:v>45043</c:v>
                </c:pt>
                <c:pt idx="838">
                  <c:v>45044</c:v>
                </c:pt>
                <c:pt idx="839">
                  <c:v>45048</c:v>
                </c:pt>
                <c:pt idx="840">
                  <c:v>45049</c:v>
                </c:pt>
                <c:pt idx="841">
                  <c:v>45050</c:v>
                </c:pt>
                <c:pt idx="842">
                  <c:v>45051</c:v>
                </c:pt>
                <c:pt idx="843">
                  <c:v>45055</c:v>
                </c:pt>
                <c:pt idx="844">
                  <c:v>45056</c:v>
                </c:pt>
                <c:pt idx="845">
                  <c:v>45057</c:v>
                </c:pt>
                <c:pt idx="846">
                  <c:v>45058</c:v>
                </c:pt>
                <c:pt idx="847">
                  <c:v>45061</c:v>
                </c:pt>
                <c:pt idx="848">
                  <c:v>45062</c:v>
                </c:pt>
                <c:pt idx="849">
                  <c:v>45063</c:v>
                </c:pt>
                <c:pt idx="850">
                  <c:v>45064</c:v>
                </c:pt>
                <c:pt idx="851">
                  <c:v>45065</c:v>
                </c:pt>
                <c:pt idx="852">
                  <c:v>45068</c:v>
                </c:pt>
                <c:pt idx="853">
                  <c:v>45069</c:v>
                </c:pt>
                <c:pt idx="854">
                  <c:v>45070</c:v>
                </c:pt>
                <c:pt idx="855">
                  <c:v>45071</c:v>
                </c:pt>
                <c:pt idx="856">
                  <c:v>45072</c:v>
                </c:pt>
                <c:pt idx="857">
                  <c:v>45076</c:v>
                </c:pt>
                <c:pt idx="858">
                  <c:v>45077</c:v>
                </c:pt>
                <c:pt idx="859">
                  <c:v>45078</c:v>
                </c:pt>
                <c:pt idx="860">
                  <c:v>45079</c:v>
                </c:pt>
                <c:pt idx="861">
                  <c:v>45082</c:v>
                </c:pt>
                <c:pt idx="862">
                  <c:v>45083</c:v>
                </c:pt>
                <c:pt idx="863">
                  <c:v>45084</c:v>
                </c:pt>
                <c:pt idx="864">
                  <c:v>45085</c:v>
                </c:pt>
                <c:pt idx="865">
                  <c:v>45086</c:v>
                </c:pt>
                <c:pt idx="866">
                  <c:v>45089</c:v>
                </c:pt>
                <c:pt idx="867">
                  <c:v>45090</c:v>
                </c:pt>
                <c:pt idx="868">
                  <c:v>45091</c:v>
                </c:pt>
                <c:pt idx="869">
                  <c:v>45092</c:v>
                </c:pt>
                <c:pt idx="870">
                  <c:v>45093</c:v>
                </c:pt>
                <c:pt idx="871">
                  <c:v>45096</c:v>
                </c:pt>
                <c:pt idx="872">
                  <c:v>45097</c:v>
                </c:pt>
                <c:pt idx="873">
                  <c:v>45098</c:v>
                </c:pt>
                <c:pt idx="874">
                  <c:v>45099</c:v>
                </c:pt>
                <c:pt idx="875">
                  <c:v>45100</c:v>
                </c:pt>
                <c:pt idx="876">
                  <c:v>45103</c:v>
                </c:pt>
                <c:pt idx="877">
                  <c:v>45104</c:v>
                </c:pt>
                <c:pt idx="878">
                  <c:v>45105</c:v>
                </c:pt>
                <c:pt idx="879">
                  <c:v>45106</c:v>
                </c:pt>
                <c:pt idx="880">
                  <c:v>45107</c:v>
                </c:pt>
                <c:pt idx="881">
                  <c:v>45110</c:v>
                </c:pt>
                <c:pt idx="882">
                  <c:v>45111</c:v>
                </c:pt>
                <c:pt idx="883">
                  <c:v>45112</c:v>
                </c:pt>
                <c:pt idx="884">
                  <c:v>45113</c:v>
                </c:pt>
                <c:pt idx="885">
                  <c:v>45114</c:v>
                </c:pt>
                <c:pt idx="886">
                  <c:v>45117</c:v>
                </c:pt>
                <c:pt idx="887">
                  <c:v>45118</c:v>
                </c:pt>
                <c:pt idx="888">
                  <c:v>45119</c:v>
                </c:pt>
                <c:pt idx="889">
                  <c:v>45120</c:v>
                </c:pt>
                <c:pt idx="890">
                  <c:v>45121</c:v>
                </c:pt>
                <c:pt idx="891">
                  <c:v>45124</c:v>
                </c:pt>
                <c:pt idx="892">
                  <c:v>45125</c:v>
                </c:pt>
                <c:pt idx="893">
                  <c:v>45126</c:v>
                </c:pt>
                <c:pt idx="894">
                  <c:v>45127</c:v>
                </c:pt>
                <c:pt idx="895">
                  <c:v>45128</c:v>
                </c:pt>
                <c:pt idx="896">
                  <c:v>45131</c:v>
                </c:pt>
                <c:pt idx="897">
                  <c:v>45132</c:v>
                </c:pt>
                <c:pt idx="898">
                  <c:v>45133</c:v>
                </c:pt>
                <c:pt idx="899">
                  <c:v>45134</c:v>
                </c:pt>
                <c:pt idx="900">
                  <c:v>45135</c:v>
                </c:pt>
                <c:pt idx="901">
                  <c:v>45138</c:v>
                </c:pt>
                <c:pt idx="902">
                  <c:v>45139</c:v>
                </c:pt>
                <c:pt idx="903">
                  <c:v>45140</c:v>
                </c:pt>
                <c:pt idx="904">
                  <c:v>45141</c:v>
                </c:pt>
                <c:pt idx="905">
                  <c:v>45142</c:v>
                </c:pt>
                <c:pt idx="906">
                  <c:v>45145</c:v>
                </c:pt>
                <c:pt idx="907">
                  <c:v>45146</c:v>
                </c:pt>
                <c:pt idx="908">
                  <c:v>45147</c:v>
                </c:pt>
                <c:pt idx="909">
                  <c:v>45148</c:v>
                </c:pt>
                <c:pt idx="910">
                  <c:v>45149</c:v>
                </c:pt>
                <c:pt idx="911">
                  <c:v>45152</c:v>
                </c:pt>
                <c:pt idx="912">
                  <c:v>45153</c:v>
                </c:pt>
                <c:pt idx="913">
                  <c:v>45154</c:v>
                </c:pt>
                <c:pt idx="914">
                  <c:v>45155</c:v>
                </c:pt>
                <c:pt idx="915">
                  <c:v>45156</c:v>
                </c:pt>
                <c:pt idx="916">
                  <c:v>45159</c:v>
                </c:pt>
                <c:pt idx="917">
                  <c:v>45160</c:v>
                </c:pt>
                <c:pt idx="918">
                  <c:v>45161</c:v>
                </c:pt>
                <c:pt idx="919">
                  <c:v>45162</c:v>
                </c:pt>
                <c:pt idx="920">
                  <c:v>45163</c:v>
                </c:pt>
                <c:pt idx="921">
                  <c:v>45167</c:v>
                </c:pt>
                <c:pt idx="922">
                  <c:v>45168</c:v>
                </c:pt>
                <c:pt idx="923">
                  <c:v>45169</c:v>
                </c:pt>
                <c:pt idx="924">
                  <c:v>45170</c:v>
                </c:pt>
                <c:pt idx="925">
                  <c:v>45173</c:v>
                </c:pt>
                <c:pt idx="926">
                  <c:v>45174</c:v>
                </c:pt>
                <c:pt idx="927">
                  <c:v>45175</c:v>
                </c:pt>
                <c:pt idx="928">
                  <c:v>45176</c:v>
                </c:pt>
                <c:pt idx="929">
                  <c:v>45177</c:v>
                </c:pt>
                <c:pt idx="930">
                  <c:v>45180</c:v>
                </c:pt>
                <c:pt idx="931">
                  <c:v>45181</c:v>
                </c:pt>
                <c:pt idx="932">
                  <c:v>45182</c:v>
                </c:pt>
                <c:pt idx="933">
                  <c:v>45183</c:v>
                </c:pt>
                <c:pt idx="934">
                  <c:v>45184</c:v>
                </c:pt>
                <c:pt idx="935">
                  <c:v>45187</c:v>
                </c:pt>
                <c:pt idx="936">
                  <c:v>45188</c:v>
                </c:pt>
                <c:pt idx="937">
                  <c:v>45189</c:v>
                </c:pt>
                <c:pt idx="938">
                  <c:v>45190</c:v>
                </c:pt>
                <c:pt idx="939">
                  <c:v>45191</c:v>
                </c:pt>
                <c:pt idx="940">
                  <c:v>45194</c:v>
                </c:pt>
                <c:pt idx="941">
                  <c:v>45195</c:v>
                </c:pt>
                <c:pt idx="942">
                  <c:v>45196</c:v>
                </c:pt>
                <c:pt idx="943">
                  <c:v>45197</c:v>
                </c:pt>
                <c:pt idx="944">
                  <c:v>45198</c:v>
                </c:pt>
                <c:pt idx="945">
                  <c:v>45201</c:v>
                </c:pt>
                <c:pt idx="946">
                  <c:v>45202</c:v>
                </c:pt>
                <c:pt idx="947">
                  <c:v>45203</c:v>
                </c:pt>
                <c:pt idx="948">
                  <c:v>45204</c:v>
                </c:pt>
                <c:pt idx="949">
                  <c:v>45205</c:v>
                </c:pt>
                <c:pt idx="950">
                  <c:v>45208</c:v>
                </c:pt>
                <c:pt idx="951">
                  <c:v>45209</c:v>
                </c:pt>
                <c:pt idx="952">
                  <c:v>45210</c:v>
                </c:pt>
                <c:pt idx="953">
                  <c:v>45211</c:v>
                </c:pt>
                <c:pt idx="954">
                  <c:v>45212</c:v>
                </c:pt>
                <c:pt idx="955">
                  <c:v>45215</c:v>
                </c:pt>
                <c:pt idx="956">
                  <c:v>45216</c:v>
                </c:pt>
                <c:pt idx="957">
                  <c:v>45217</c:v>
                </c:pt>
                <c:pt idx="958">
                  <c:v>45218</c:v>
                </c:pt>
                <c:pt idx="959">
                  <c:v>45219</c:v>
                </c:pt>
                <c:pt idx="960">
                  <c:v>45222</c:v>
                </c:pt>
                <c:pt idx="961">
                  <c:v>45223</c:v>
                </c:pt>
                <c:pt idx="962">
                  <c:v>45224</c:v>
                </c:pt>
                <c:pt idx="963">
                  <c:v>45225</c:v>
                </c:pt>
                <c:pt idx="964">
                  <c:v>45226</c:v>
                </c:pt>
                <c:pt idx="965">
                  <c:v>45229</c:v>
                </c:pt>
                <c:pt idx="966">
                  <c:v>45230</c:v>
                </c:pt>
                <c:pt idx="967">
                  <c:v>45231</c:v>
                </c:pt>
                <c:pt idx="968">
                  <c:v>45232</c:v>
                </c:pt>
                <c:pt idx="969">
                  <c:v>45233</c:v>
                </c:pt>
                <c:pt idx="970">
                  <c:v>45236</c:v>
                </c:pt>
                <c:pt idx="971">
                  <c:v>45237</c:v>
                </c:pt>
                <c:pt idx="972">
                  <c:v>45238</c:v>
                </c:pt>
                <c:pt idx="973">
                  <c:v>45239</c:v>
                </c:pt>
                <c:pt idx="974">
                  <c:v>45240</c:v>
                </c:pt>
                <c:pt idx="975">
                  <c:v>45243</c:v>
                </c:pt>
                <c:pt idx="976">
                  <c:v>45244</c:v>
                </c:pt>
                <c:pt idx="977">
                  <c:v>45245</c:v>
                </c:pt>
                <c:pt idx="978">
                  <c:v>45246</c:v>
                </c:pt>
                <c:pt idx="979">
                  <c:v>45247</c:v>
                </c:pt>
                <c:pt idx="980">
                  <c:v>45250</c:v>
                </c:pt>
                <c:pt idx="981">
                  <c:v>45251</c:v>
                </c:pt>
                <c:pt idx="982">
                  <c:v>45252</c:v>
                </c:pt>
                <c:pt idx="983">
                  <c:v>45253</c:v>
                </c:pt>
                <c:pt idx="984">
                  <c:v>45254</c:v>
                </c:pt>
                <c:pt idx="985">
                  <c:v>45257</c:v>
                </c:pt>
                <c:pt idx="986">
                  <c:v>45258</c:v>
                </c:pt>
                <c:pt idx="987">
                  <c:v>45259</c:v>
                </c:pt>
                <c:pt idx="988">
                  <c:v>45260</c:v>
                </c:pt>
                <c:pt idx="989">
                  <c:v>45261</c:v>
                </c:pt>
                <c:pt idx="990">
                  <c:v>45264</c:v>
                </c:pt>
                <c:pt idx="991">
                  <c:v>45265</c:v>
                </c:pt>
                <c:pt idx="992">
                  <c:v>45266</c:v>
                </c:pt>
                <c:pt idx="993">
                  <c:v>45267</c:v>
                </c:pt>
                <c:pt idx="994">
                  <c:v>45268</c:v>
                </c:pt>
                <c:pt idx="995">
                  <c:v>45271</c:v>
                </c:pt>
                <c:pt idx="996">
                  <c:v>45272</c:v>
                </c:pt>
                <c:pt idx="997">
                  <c:v>45273</c:v>
                </c:pt>
                <c:pt idx="998">
                  <c:v>45274</c:v>
                </c:pt>
                <c:pt idx="999">
                  <c:v>45275</c:v>
                </c:pt>
                <c:pt idx="1000">
                  <c:v>45278</c:v>
                </c:pt>
                <c:pt idx="1001">
                  <c:v>45279</c:v>
                </c:pt>
                <c:pt idx="1002">
                  <c:v>45280</c:v>
                </c:pt>
                <c:pt idx="1003">
                  <c:v>45281</c:v>
                </c:pt>
                <c:pt idx="1004">
                  <c:v>45282</c:v>
                </c:pt>
                <c:pt idx="1005">
                  <c:v>45287</c:v>
                </c:pt>
                <c:pt idx="1006">
                  <c:v>45288</c:v>
                </c:pt>
                <c:pt idx="1007">
                  <c:v>45289</c:v>
                </c:pt>
                <c:pt idx="1008">
                  <c:v>45293</c:v>
                </c:pt>
                <c:pt idx="1009">
                  <c:v>45294</c:v>
                </c:pt>
                <c:pt idx="1010">
                  <c:v>45295</c:v>
                </c:pt>
                <c:pt idx="1011">
                  <c:v>45296</c:v>
                </c:pt>
                <c:pt idx="1012">
                  <c:v>45299</c:v>
                </c:pt>
                <c:pt idx="1013">
                  <c:v>45300</c:v>
                </c:pt>
                <c:pt idx="1014">
                  <c:v>45301</c:v>
                </c:pt>
                <c:pt idx="1015">
                  <c:v>45302</c:v>
                </c:pt>
                <c:pt idx="1016">
                  <c:v>45303</c:v>
                </c:pt>
                <c:pt idx="1017">
                  <c:v>45306</c:v>
                </c:pt>
                <c:pt idx="1018">
                  <c:v>45307</c:v>
                </c:pt>
                <c:pt idx="1019">
                  <c:v>45308</c:v>
                </c:pt>
                <c:pt idx="1020">
                  <c:v>45309</c:v>
                </c:pt>
                <c:pt idx="1021">
                  <c:v>45310</c:v>
                </c:pt>
                <c:pt idx="1022">
                  <c:v>45313</c:v>
                </c:pt>
                <c:pt idx="1023">
                  <c:v>45314</c:v>
                </c:pt>
                <c:pt idx="1024">
                  <c:v>45315</c:v>
                </c:pt>
                <c:pt idx="1025">
                  <c:v>45316</c:v>
                </c:pt>
                <c:pt idx="1026">
                  <c:v>45317</c:v>
                </c:pt>
                <c:pt idx="1027">
                  <c:v>45320</c:v>
                </c:pt>
                <c:pt idx="1028">
                  <c:v>45321</c:v>
                </c:pt>
                <c:pt idx="1029">
                  <c:v>45322</c:v>
                </c:pt>
                <c:pt idx="1030">
                  <c:v>45323</c:v>
                </c:pt>
                <c:pt idx="1031">
                  <c:v>45324</c:v>
                </c:pt>
                <c:pt idx="1032">
                  <c:v>45327</c:v>
                </c:pt>
                <c:pt idx="1033">
                  <c:v>45328</c:v>
                </c:pt>
                <c:pt idx="1034">
                  <c:v>45329</c:v>
                </c:pt>
                <c:pt idx="1035">
                  <c:v>45330</c:v>
                </c:pt>
                <c:pt idx="1036">
                  <c:v>45331</c:v>
                </c:pt>
                <c:pt idx="1037">
                  <c:v>45334</c:v>
                </c:pt>
                <c:pt idx="1038">
                  <c:v>45335</c:v>
                </c:pt>
                <c:pt idx="1039">
                  <c:v>45336</c:v>
                </c:pt>
                <c:pt idx="1040">
                  <c:v>45337</c:v>
                </c:pt>
                <c:pt idx="1041">
                  <c:v>45338</c:v>
                </c:pt>
                <c:pt idx="1042">
                  <c:v>45341</c:v>
                </c:pt>
                <c:pt idx="1043">
                  <c:v>45342</c:v>
                </c:pt>
                <c:pt idx="1044">
                  <c:v>45343</c:v>
                </c:pt>
                <c:pt idx="1045">
                  <c:v>45344</c:v>
                </c:pt>
                <c:pt idx="1046">
                  <c:v>45345</c:v>
                </c:pt>
                <c:pt idx="1047">
                  <c:v>45348</c:v>
                </c:pt>
                <c:pt idx="1048">
                  <c:v>45349</c:v>
                </c:pt>
                <c:pt idx="1049">
                  <c:v>45350</c:v>
                </c:pt>
                <c:pt idx="1050">
                  <c:v>45351</c:v>
                </c:pt>
                <c:pt idx="1051">
                  <c:v>45352</c:v>
                </c:pt>
                <c:pt idx="1052">
                  <c:v>45355</c:v>
                </c:pt>
                <c:pt idx="1053">
                  <c:v>45356</c:v>
                </c:pt>
                <c:pt idx="1054">
                  <c:v>45357</c:v>
                </c:pt>
                <c:pt idx="1055">
                  <c:v>45358</c:v>
                </c:pt>
                <c:pt idx="1056">
                  <c:v>45359</c:v>
                </c:pt>
                <c:pt idx="1057">
                  <c:v>45362</c:v>
                </c:pt>
                <c:pt idx="1058">
                  <c:v>45363</c:v>
                </c:pt>
                <c:pt idx="1059">
                  <c:v>45364</c:v>
                </c:pt>
                <c:pt idx="1060">
                  <c:v>45365</c:v>
                </c:pt>
                <c:pt idx="1061">
                  <c:v>45366</c:v>
                </c:pt>
                <c:pt idx="1062">
                  <c:v>45369</c:v>
                </c:pt>
                <c:pt idx="1063">
                  <c:v>45370</c:v>
                </c:pt>
                <c:pt idx="1064">
                  <c:v>45371</c:v>
                </c:pt>
                <c:pt idx="1065">
                  <c:v>45372</c:v>
                </c:pt>
                <c:pt idx="1066">
                  <c:v>45373</c:v>
                </c:pt>
                <c:pt idx="1067">
                  <c:v>45376</c:v>
                </c:pt>
                <c:pt idx="1068">
                  <c:v>45377</c:v>
                </c:pt>
                <c:pt idx="1069">
                  <c:v>45378</c:v>
                </c:pt>
                <c:pt idx="1070">
                  <c:v>45379</c:v>
                </c:pt>
                <c:pt idx="1071">
                  <c:v>45384</c:v>
                </c:pt>
                <c:pt idx="1072">
                  <c:v>45385</c:v>
                </c:pt>
                <c:pt idx="1073">
                  <c:v>45386</c:v>
                </c:pt>
                <c:pt idx="1074">
                  <c:v>45387</c:v>
                </c:pt>
                <c:pt idx="1075">
                  <c:v>45390</c:v>
                </c:pt>
                <c:pt idx="1076">
                  <c:v>45391</c:v>
                </c:pt>
                <c:pt idx="1077">
                  <c:v>45392</c:v>
                </c:pt>
                <c:pt idx="1078">
                  <c:v>45393</c:v>
                </c:pt>
                <c:pt idx="1079">
                  <c:v>45394</c:v>
                </c:pt>
                <c:pt idx="1080">
                  <c:v>45397</c:v>
                </c:pt>
                <c:pt idx="1081">
                  <c:v>45398</c:v>
                </c:pt>
                <c:pt idx="1082">
                  <c:v>45399</c:v>
                </c:pt>
                <c:pt idx="1083">
                  <c:v>45400</c:v>
                </c:pt>
                <c:pt idx="1084">
                  <c:v>45401</c:v>
                </c:pt>
                <c:pt idx="1085">
                  <c:v>45404</c:v>
                </c:pt>
                <c:pt idx="1086">
                  <c:v>45405</c:v>
                </c:pt>
                <c:pt idx="1087">
                  <c:v>45406</c:v>
                </c:pt>
                <c:pt idx="1088">
                  <c:v>45407</c:v>
                </c:pt>
                <c:pt idx="1089">
                  <c:v>45408</c:v>
                </c:pt>
                <c:pt idx="1090">
                  <c:v>45411</c:v>
                </c:pt>
                <c:pt idx="1091">
                  <c:v>45412</c:v>
                </c:pt>
                <c:pt idx="1092">
                  <c:v>45413</c:v>
                </c:pt>
                <c:pt idx="1093">
                  <c:v>45414</c:v>
                </c:pt>
                <c:pt idx="1094">
                  <c:v>45415</c:v>
                </c:pt>
                <c:pt idx="1095">
                  <c:v>45419</c:v>
                </c:pt>
                <c:pt idx="1096">
                  <c:v>45420</c:v>
                </c:pt>
                <c:pt idx="1097">
                  <c:v>45421</c:v>
                </c:pt>
                <c:pt idx="1098">
                  <c:v>45422</c:v>
                </c:pt>
                <c:pt idx="1099">
                  <c:v>45425</c:v>
                </c:pt>
                <c:pt idx="1100">
                  <c:v>45426</c:v>
                </c:pt>
                <c:pt idx="1101">
                  <c:v>45427</c:v>
                </c:pt>
                <c:pt idx="1102">
                  <c:v>45428</c:v>
                </c:pt>
                <c:pt idx="1103">
                  <c:v>45429</c:v>
                </c:pt>
                <c:pt idx="1104">
                  <c:v>45432</c:v>
                </c:pt>
                <c:pt idx="1105">
                  <c:v>45433</c:v>
                </c:pt>
                <c:pt idx="1106">
                  <c:v>45434</c:v>
                </c:pt>
                <c:pt idx="1107">
                  <c:v>45435</c:v>
                </c:pt>
                <c:pt idx="1108">
                  <c:v>45436</c:v>
                </c:pt>
                <c:pt idx="1109">
                  <c:v>45440</c:v>
                </c:pt>
                <c:pt idx="1110">
                  <c:v>45441</c:v>
                </c:pt>
                <c:pt idx="1111">
                  <c:v>45442</c:v>
                </c:pt>
                <c:pt idx="1112">
                  <c:v>45443</c:v>
                </c:pt>
                <c:pt idx="1113">
                  <c:v>45446</c:v>
                </c:pt>
                <c:pt idx="1114">
                  <c:v>45447</c:v>
                </c:pt>
                <c:pt idx="1115">
                  <c:v>45448</c:v>
                </c:pt>
                <c:pt idx="1116">
                  <c:v>45449</c:v>
                </c:pt>
                <c:pt idx="1117">
                  <c:v>45450</c:v>
                </c:pt>
                <c:pt idx="1118">
                  <c:v>45453</c:v>
                </c:pt>
                <c:pt idx="1119">
                  <c:v>45454</c:v>
                </c:pt>
                <c:pt idx="1120">
                  <c:v>45455</c:v>
                </c:pt>
                <c:pt idx="1121">
                  <c:v>45456</c:v>
                </c:pt>
                <c:pt idx="1122">
                  <c:v>45457</c:v>
                </c:pt>
                <c:pt idx="1123">
                  <c:v>45460</c:v>
                </c:pt>
                <c:pt idx="1124">
                  <c:v>45461</c:v>
                </c:pt>
                <c:pt idx="1125">
                  <c:v>45462</c:v>
                </c:pt>
                <c:pt idx="1126">
                  <c:v>45463</c:v>
                </c:pt>
                <c:pt idx="1127">
                  <c:v>45464</c:v>
                </c:pt>
                <c:pt idx="1128">
                  <c:v>45467</c:v>
                </c:pt>
                <c:pt idx="1129">
                  <c:v>45468</c:v>
                </c:pt>
                <c:pt idx="1130">
                  <c:v>45469</c:v>
                </c:pt>
                <c:pt idx="1131">
                  <c:v>45470</c:v>
                </c:pt>
                <c:pt idx="1132">
                  <c:v>45471</c:v>
                </c:pt>
                <c:pt idx="1133">
                  <c:v>45474</c:v>
                </c:pt>
                <c:pt idx="1134">
                  <c:v>45475</c:v>
                </c:pt>
                <c:pt idx="1135">
                  <c:v>45476</c:v>
                </c:pt>
                <c:pt idx="1136">
                  <c:v>45477</c:v>
                </c:pt>
                <c:pt idx="1137">
                  <c:v>45478</c:v>
                </c:pt>
                <c:pt idx="1138">
                  <c:v>45481</c:v>
                </c:pt>
                <c:pt idx="1139">
                  <c:v>45482</c:v>
                </c:pt>
                <c:pt idx="1140">
                  <c:v>45483</c:v>
                </c:pt>
                <c:pt idx="1141">
                  <c:v>45484</c:v>
                </c:pt>
                <c:pt idx="1142">
                  <c:v>45485</c:v>
                </c:pt>
                <c:pt idx="1143">
                  <c:v>45488</c:v>
                </c:pt>
                <c:pt idx="1144">
                  <c:v>45489</c:v>
                </c:pt>
                <c:pt idx="1145">
                  <c:v>45490</c:v>
                </c:pt>
                <c:pt idx="1146">
                  <c:v>45491</c:v>
                </c:pt>
                <c:pt idx="1147">
                  <c:v>45492</c:v>
                </c:pt>
                <c:pt idx="1148">
                  <c:v>45495</c:v>
                </c:pt>
                <c:pt idx="1149">
                  <c:v>45496</c:v>
                </c:pt>
                <c:pt idx="1150">
                  <c:v>45497</c:v>
                </c:pt>
                <c:pt idx="1151">
                  <c:v>45498</c:v>
                </c:pt>
                <c:pt idx="1152">
                  <c:v>45499</c:v>
                </c:pt>
                <c:pt idx="1153">
                  <c:v>45502</c:v>
                </c:pt>
                <c:pt idx="1154">
                  <c:v>45503</c:v>
                </c:pt>
                <c:pt idx="1155">
                  <c:v>45504</c:v>
                </c:pt>
                <c:pt idx="1156">
                  <c:v>45505</c:v>
                </c:pt>
                <c:pt idx="1157">
                  <c:v>45506</c:v>
                </c:pt>
                <c:pt idx="1158">
                  <c:v>45509</c:v>
                </c:pt>
                <c:pt idx="1159">
                  <c:v>45510</c:v>
                </c:pt>
                <c:pt idx="1160">
                  <c:v>45511</c:v>
                </c:pt>
                <c:pt idx="1161">
                  <c:v>45512</c:v>
                </c:pt>
                <c:pt idx="1162">
                  <c:v>45513</c:v>
                </c:pt>
                <c:pt idx="1163">
                  <c:v>45516</c:v>
                </c:pt>
                <c:pt idx="1164">
                  <c:v>45517</c:v>
                </c:pt>
                <c:pt idx="1165">
                  <c:v>45518</c:v>
                </c:pt>
                <c:pt idx="1166">
                  <c:v>45519</c:v>
                </c:pt>
                <c:pt idx="1167">
                  <c:v>45520</c:v>
                </c:pt>
                <c:pt idx="1168">
                  <c:v>45523</c:v>
                </c:pt>
                <c:pt idx="1169">
                  <c:v>45524</c:v>
                </c:pt>
                <c:pt idx="1170">
                  <c:v>45525</c:v>
                </c:pt>
                <c:pt idx="1171">
                  <c:v>45526</c:v>
                </c:pt>
                <c:pt idx="1172">
                  <c:v>45527</c:v>
                </c:pt>
                <c:pt idx="1173">
                  <c:v>45531</c:v>
                </c:pt>
                <c:pt idx="1174">
                  <c:v>45532</c:v>
                </c:pt>
                <c:pt idx="1175">
                  <c:v>45533</c:v>
                </c:pt>
                <c:pt idx="1176">
                  <c:v>45534</c:v>
                </c:pt>
                <c:pt idx="1177">
                  <c:v>45537</c:v>
                </c:pt>
                <c:pt idx="1178">
                  <c:v>45538</c:v>
                </c:pt>
                <c:pt idx="1179">
                  <c:v>45539</c:v>
                </c:pt>
                <c:pt idx="1180">
                  <c:v>45540</c:v>
                </c:pt>
                <c:pt idx="1181">
                  <c:v>45541</c:v>
                </c:pt>
                <c:pt idx="1182">
                  <c:v>45544</c:v>
                </c:pt>
                <c:pt idx="1183">
                  <c:v>45545</c:v>
                </c:pt>
                <c:pt idx="1184">
                  <c:v>45546</c:v>
                </c:pt>
                <c:pt idx="1185">
                  <c:v>45547</c:v>
                </c:pt>
                <c:pt idx="1186">
                  <c:v>45548</c:v>
                </c:pt>
                <c:pt idx="1187">
                  <c:v>45551</c:v>
                </c:pt>
                <c:pt idx="1188">
                  <c:v>45552</c:v>
                </c:pt>
                <c:pt idx="1189">
                  <c:v>45553</c:v>
                </c:pt>
                <c:pt idx="1190">
                  <c:v>45554</c:v>
                </c:pt>
                <c:pt idx="1191">
                  <c:v>45555</c:v>
                </c:pt>
                <c:pt idx="1192">
                  <c:v>45558</c:v>
                </c:pt>
                <c:pt idx="1193">
                  <c:v>45559</c:v>
                </c:pt>
                <c:pt idx="1194">
                  <c:v>45560</c:v>
                </c:pt>
                <c:pt idx="1195">
                  <c:v>45561</c:v>
                </c:pt>
                <c:pt idx="1196">
                  <c:v>45562</c:v>
                </c:pt>
                <c:pt idx="1197">
                  <c:v>45565</c:v>
                </c:pt>
                <c:pt idx="1198">
                  <c:v>45566</c:v>
                </c:pt>
                <c:pt idx="1199">
                  <c:v>45567</c:v>
                </c:pt>
                <c:pt idx="1200">
                  <c:v>45568</c:v>
                </c:pt>
                <c:pt idx="1201">
                  <c:v>45569</c:v>
                </c:pt>
                <c:pt idx="1202">
                  <c:v>45572</c:v>
                </c:pt>
                <c:pt idx="1203">
                  <c:v>45573</c:v>
                </c:pt>
                <c:pt idx="1204">
                  <c:v>45574</c:v>
                </c:pt>
                <c:pt idx="1205">
                  <c:v>45575</c:v>
                </c:pt>
                <c:pt idx="1206">
                  <c:v>45576</c:v>
                </c:pt>
                <c:pt idx="1207">
                  <c:v>45579</c:v>
                </c:pt>
                <c:pt idx="1208">
                  <c:v>45580</c:v>
                </c:pt>
                <c:pt idx="1209">
                  <c:v>45581</c:v>
                </c:pt>
                <c:pt idx="1210">
                  <c:v>45582</c:v>
                </c:pt>
                <c:pt idx="1211">
                  <c:v>45583</c:v>
                </c:pt>
                <c:pt idx="1212">
                  <c:v>45586</c:v>
                </c:pt>
                <c:pt idx="1213">
                  <c:v>45587</c:v>
                </c:pt>
                <c:pt idx="1214">
                  <c:v>45588</c:v>
                </c:pt>
                <c:pt idx="1215">
                  <c:v>45589</c:v>
                </c:pt>
                <c:pt idx="1216">
                  <c:v>45590</c:v>
                </c:pt>
                <c:pt idx="1217">
                  <c:v>45593</c:v>
                </c:pt>
                <c:pt idx="1218">
                  <c:v>45594</c:v>
                </c:pt>
                <c:pt idx="1219">
                  <c:v>45595</c:v>
                </c:pt>
                <c:pt idx="1220">
                  <c:v>45596</c:v>
                </c:pt>
                <c:pt idx="1221">
                  <c:v>45597</c:v>
                </c:pt>
                <c:pt idx="1222">
                  <c:v>45600</c:v>
                </c:pt>
                <c:pt idx="1223">
                  <c:v>45601</c:v>
                </c:pt>
                <c:pt idx="1224">
                  <c:v>45602</c:v>
                </c:pt>
                <c:pt idx="1225">
                  <c:v>45603</c:v>
                </c:pt>
                <c:pt idx="1226">
                  <c:v>45604</c:v>
                </c:pt>
                <c:pt idx="1227">
                  <c:v>45607</c:v>
                </c:pt>
                <c:pt idx="1228">
                  <c:v>45608</c:v>
                </c:pt>
                <c:pt idx="1229">
                  <c:v>45609</c:v>
                </c:pt>
                <c:pt idx="1230">
                  <c:v>45610</c:v>
                </c:pt>
                <c:pt idx="1231">
                  <c:v>45611</c:v>
                </c:pt>
                <c:pt idx="1232">
                  <c:v>45614</c:v>
                </c:pt>
                <c:pt idx="1233">
                  <c:v>45615</c:v>
                </c:pt>
                <c:pt idx="1234">
                  <c:v>45616</c:v>
                </c:pt>
                <c:pt idx="1235">
                  <c:v>45617</c:v>
                </c:pt>
                <c:pt idx="1236">
                  <c:v>45618</c:v>
                </c:pt>
                <c:pt idx="1237">
                  <c:v>45621</c:v>
                </c:pt>
                <c:pt idx="1238">
                  <c:v>45622</c:v>
                </c:pt>
                <c:pt idx="1239">
                  <c:v>45623</c:v>
                </c:pt>
                <c:pt idx="1240">
                  <c:v>45624</c:v>
                </c:pt>
                <c:pt idx="1241">
                  <c:v>45625</c:v>
                </c:pt>
                <c:pt idx="1242">
                  <c:v>45628</c:v>
                </c:pt>
                <c:pt idx="1243">
                  <c:v>45629</c:v>
                </c:pt>
                <c:pt idx="1244">
                  <c:v>45630</c:v>
                </c:pt>
                <c:pt idx="1245">
                  <c:v>45631</c:v>
                </c:pt>
                <c:pt idx="1246">
                  <c:v>45632</c:v>
                </c:pt>
                <c:pt idx="1247">
                  <c:v>45635</c:v>
                </c:pt>
                <c:pt idx="1248">
                  <c:v>45636</c:v>
                </c:pt>
                <c:pt idx="1249">
                  <c:v>45637</c:v>
                </c:pt>
                <c:pt idx="1250">
                  <c:v>45638</c:v>
                </c:pt>
                <c:pt idx="1251">
                  <c:v>45639</c:v>
                </c:pt>
                <c:pt idx="1252">
                  <c:v>45642</c:v>
                </c:pt>
                <c:pt idx="1253">
                  <c:v>45643</c:v>
                </c:pt>
                <c:pt idx="1254">
                  <c:v>45644</c:v>
                </c:pt>
                <c:pt idx="1255">
                  <c:v>45645</c:v>
                </c:pt>
                <c:pt idx="1256">
                  <c:v>45646</c:v>
                </c:pt>
                <c:pt idx="1257">
                  <c:v>45649</c:v>
                </c:pt>
                <c:pt idx="1258">
                  <c:v>45650</c:v>
                </c:pt>
                <c:pt idx="1259">
                  <c:v>45653</c:v>
                </c:pt>
                <c:pt idx="1260">
                  <c:v>45656</c:v>
                </c:pt>
                <c:pt idx="1261">
                  <c:v>45657</c:v>
                </c:pt>
                <c:pt idx="1262">
                  <c:v>45659</c:v>
                </c:pt>
                <c:pt idx="1263">
                  <c:v>45660</c:v>
                </c:pt>
                <c:pt idx="1264">
                  <c:v>45663</c:v>
                </c:pt>
                <c:pt idx="1265">
                  <c:v>45664</c:v>
                </c:pt>
                <c:pt idx="1266">
                  <c:v>45665</c:v>
                </c:pt>
                <c:pt idx="1267">
                  <c:v>45666</c:v>
                </c:pt>
                <c:pt idx="1268">
                  <c:v>45667</c:v>
                </c:pt>
                <c:pt idx="1269">
                  <c:v>45670</c:v>
                </c:pt>
                <c:pt idx="1270">
                  <c:v>45671</c:v>
                </c:pt>
                <c:pt idx="1271">
                  <c:v>45672</c:v>
                </c:pt>
                <c:pt idx="1272">
                  <c:v>45673</c:v>
                </c:pt>
                <c:pt idx="1273">
                  <c:v>45674</c:v>
                </c:pt>
                <c:pt idx="1274">
                  <c:v>45677</c:v>
                </c:pt>
                <c:pt idx="1275">
                  <c:v>45678</c:v>
                </c:pt>
                <c:pt idx="1276">
                  <c:v>45679</c:v>
                </c:pt>
                <c:pt idx="1277">
                  <c:v>45680</c:v>
                </c:pt>
                <c:pt idx="1278">
                  <c:v>45681</c:v>
                </c:pt>
                <c:pt idx="1279">
                  <c:v>45684</c:v>
                </c:pt>
                <c:pt idx="1280">
                  <c:v>45685</c:v>
                </c:pt>
                <c:pt idx="1281">
                  <c:v>45686</c:v>
                </c:pt>
                <c:pt idx="1282">
                  <c:v>45687</c:v>
                </c:pt>
                <c:pt idx="1283">
                  <c:v>45688</c:v>
                </c:pt>
                <c:pt idx="1284">
                  <c:v>45691</c:v>
                </c:pt>
                <c:pt idx="1285">
                  <c:v>45692</c:v>
                </c:pt>
                <c:pt idx="1286">
                  <c:v>45693</c:v>
                </c:pt>
                <c:pt idx="1287">
                  <c:v>45694</c:v>
                </c:pt>
                <c:pt idx="1288">
                  <c:v>45695</c:v>
                </c:pt>
                <c:pt idx="1289">
                  <c:v>45698</c:v>
                </c:pt>
                <c:pt idx="1290">
                  <c:v>45699</c:v>
                </c:pt>
                <c:pt idx="1291">
                  <c:v>45700</c:v>
                </c:pt>
                <c:pt idx="1292">
                  <c:v>45701</c:v>
                </c:pt>
                <c:pt idx="1293">
                  <c:v>45702</c:v>
                </c:pt>
                <c:pt idx="1294">
                  <c:v>45705</c:v>
                </c:pt>
                <c:pt idx="1295">
                  <c:v>45706</c:v>
                </c:pt>
                <c:pt idx="1296">
                  <c:v>45707</c:v>
                </c:pt>
                <c:pt idx="1297">
                  <c:v>45708</c:v>
                </c:pt>
                <c:pt idx="1298">
                  <c:v>45709</c:v>
                </c:pt>
                <c:pt idx="1299">
                  <c:v>45712</c:v>
                </c:pt>
                <c:pt idx="1300">
                  <c:v>45713</c:v>
                </c:pt>
                <c:pt idx="1301">
                  <c:v>45714</c:v>
                </c:pt>
                <c:pt idx="1302">
                  <c:v>45715</c:v>
                </c:pt>
                <c:pt idx="1303">
                  <c:v>45716</c:v>
                </c:pt>
                <c:pt idx="1304">
                  <c:v>45719</c:v>
                </c:pt>
                <c:pt idx="1305">
                  <c:v>45720</c:v>
                </c:pt>
                <c:pt idx="1306">
                  <c:v>45721</c:v>
                </c:pt>
                <c:pt idx="1307">
                  <c:v>45722</c:v>
                </c:pt>
                <c:pt idx="1308">
                  <c:v>45723</c:v>
                </c:pt>
                <c:pt idx="1309">
                  <c:v>45726</c:v>
                </c:pt>
                <c:pt idx="1310">
                  <c:v>45727</c:v>
                </c:pt>
                <c:pt idx="1311">
                  <c:v>45728</c:v>
                </c:pt>
                <c:pt idx="1312">
                  <c:v>45729</c:v>
                </c:pt>
                <c:pt idx="1313">
                  <c:v>45730</c:v>
                </c:pt>
                <c:pt idx="1314">
                  <c:v>45733</c:v>
                </c:pt>
                <c:pt idx="1315">
                  <c:v>45734</c:v>
                </c:pt>
                <c:pt idx="1316">
                  <c:v>45735</c:v>
                </c:pt>
                <c:pt idx="1317">
                  <c:v>45736</c:v>
                </c:pt>
                <c:pt idx="1318">
                  <c:v>45737</c:v>
                </c:pt>
                <c:pt idx="1319">
                  <c:v>45740</c:v>
                </c:pt>
                <c:pt idx="1320">
                  <c:v>45741</c:v>
                </c:pt>
                <c:pt idx="1321">
                  <c:v>45742</c:v>
                </c:pt>
                <c:pt idx="1322">
                  <c:v>45743</c:v>
                </c:pt>
                <c:pt idx="1323">
                  <c:v>45744</c:v>
                </c:pt>
                <c:pt idx="1324">
                  <c:v>45747</c:v>
                </c:pt>
                <c:pt idx="1325">
                  <c:v>45748</c:v>
                </c:pt>
                <c:pt idx="1326">
                  <c:v>45749</c:v>
                </c:pt>
                <c:pt idx="1327">
                  <c:v>45750</c:v>
                </c:pt>
                <c:pt idx="1328">
                  <c:v>45751</c:v>
                </c:pt>
                <c:pt idx="1329">
                  <c:v>45754</c:v>
                </c:pt>
                <c:pt idx="1330">
                  <c:v>45755</c:v>
                </c:pt>
                <c:pt idx="1331">
                  <c:v>45756</c:v>
                </c:pt>
                <c:pt idx="1332">
                  <c:v>45757</c:v>
                </c:pt>
                <c:pt idx="1333">
                  <c:v>45758</c:v>
                </c:pt>
                <c:pt idx="1334">
                  <c:v>45761</c:v>
                </c:pt>
                <c:pt idx="1335">
                  <c:v>45762</c:v>
                </c:pt>
                <c:pt idx="1336">
                  <c:v>45763</c:v>
                </c:pt>
                <c:pt idx="1337">
                  <c:v>45764</c:v>
                </c:pt>
                <c:pt idx="1338">
                  <c:v>45769</c:v>
                </c:pt>
                <c:pt idx="1339">
                  <c:v>45770</c:v>
                </c:pt>
                <c:pt idx="1340">
                  <c:v>45771</c:v>
                </c:pt>
                <c:pt idx="1341">
                  <c:v>45772</c:v>
                </c:pt>
                <c:pt idx="1342">
                  <c:v>45775</c:v>
                </c:pt>
                <c:pt idx="1343">
                  <c:v>45776</c:v>
                </c:pt>
                <c:pt idx="1344">
                  <c:v>45777</c:v>
                </c:pt>
                <c:pt idx="1345">
                  <c:v>45778</c:v>
                </c:pt>
                <c:pt idx="1346">
                  <c:v>45779</c:v>
                </c:pt>
                <c:pt idx="1347">
                  <c:v>45783</c:v>
                </c:pt>
                <c:pt idx="1348">
                  <c:v>45784</c:v>
                </c:pt>
                <c:pt idx="1349">
                  <c:v>45785</c:v>
                </c:pt>
                <c:pt idx="1350">
                  <c:v>45786</c:v>
                </c:pt>
                <c:pt idx="1351">
                  <c:v>45789</c:v>
                </c:pt>
                <c:pt idx="1352">
                  <c:v>45790</c:v>
                </c:pt>
                <c:pt idx="1353">
                  <c:v>45791</c:v>
                </c:pt>
                <c:pt idx="1354">
                  <c:v>45792</c:v>
                </c:pt>
                <c:pt idx="1355">
                  <c:v>45793</c:v>
                </c:pt>
                <c:pt idx="1356">
                  <c:v>45796</c:v>
                </c:pt>
                <c:pt idx="1357">
                  <c:v>45797</c:v>
                </c:pt>
                <c:pt idx="1358">
                  <c:v>45798</c:v>
                </c:pt>
                <c:pt idx="1359">
                  <c:v>45799</c:v>
                </c:pt>
                <c:pt idx="1360">
                  <c:v>45800</c:v>
                </c:pt>
                <c:pt idx="1361">
                  <c:v>45804</c:v>
                </c:pt>
                <c:pt idx="1362">
                  <c:v>45805</c:v>
                </c:pt>
                <c:pt idx="1363">
                  <c:v>45806</c:v>
                </c:pt>
                <c:pt idx="1364">
                  <c:v>45807</c:v>
                </c:pt>
                <c:pt idx="1365">
                  <c:v>45810</c:v>
                </c:pt>
                <c:pt idx="1366">
                  <c:v>45811</c:v>
                </c:pt>
                <c:pt idx="1367">
                  <c:v>45812</c:v>
                </c:pt>
                <c:pt idx="1368">
                  <c:v>45813</c:v>
                </c:pt>
                <c:pt idx="1369">
                  <c:v>45814</c:v>
                </c:pt>
                <c:pt idx="1370">
                  <c:v>45817</c:v>
                </c:pt>
                <c:pt idx="1371">
                  <c:v>45818</c:v>
                </c:pt>
                <c:pt idx="1372">
                  <c:v>45819</c:v>
                </c:pt>
                <c:pt idx="1373">
                  <c:v>45820</c:v>
                </c:pt>
                <c:pt idx="1374">
                  <c:v>45821</c:v>
                </c:pt>
                <c:pt idx="1375">
                  <c:v>45824</c:v>
                </c:pt>
                <c:pt idx="1376">
                  <c:v>45825</c:v>
                </c:pt>
                <c:pt idx="1377">
                  <c:v>45826</c:v>
                </c:pt>
                <c:pt idx="1378">
                  <c:v>45827</c:v>
                </c:pt>
                <c:pt idx="1379">
                  <c:v>45828</c:v>
                </c:pt>
                <c:pt idx="1380">
                  <c:v>45831</c:v>
                </c:pt>
                <c:pt idx="1381">
                  <c:v>45832</c:v>
                </c:pt>
                <c:pt idx="1382">
                  <c:v>45833</c:v>
                </c:pt>
                <c:pt idx="1383">
                  <c:v>45834</c:v>
                </c:pt>
                <c:pt idx="1384">
                  <c:v>45835</c:v>
                </c:pt>
                <c:pt idx="1385">
                  <c:v>45838</c:v>
                </c:pt>
                <c:pt idx="1386">
                  <c:v>45839</c:v>
                </c:pt>
                <c:pt idx="1387">
                  <c:v>45840</c:v>
                </c:pt>
                <c:pt idx="1388">
                  <c:v>45841</c:v>
                </c:pt>
                <c:pt idx="1389">
                  <c:v>45842</c:v>
                </c:pt>
                <c:pt idx="1390">
                  <c:v>45845</c:v>
                </c:pt>
                <c:pt idx="1391">
                  <c:v>45846</c:v>
                </c:pt>
                <c:pt idx="1392">
                  <c:v>45847</c:v>
                </c:pt>
                <c:pt idx="1393">
                  <c:v>45848</c:v>
                </c:pt>
                <c:pt idx="1394">
                  <c:v>45849</c:v>
                </c:pt>
                <c:pt idx="1395">
                  <c:v>45852</c:v>
                </c:pt>
                <c:pt idx="1396">
                  <c:v>45853</c:v>
                </c:pt>
                <c:pt idx="1397">
                  <c:v>45854</c:v>
                </c:pt>
                <c:pt idx="1398">
                  <c:v>45855</c:v>
                </c:pt>
                <c:pt idx="1399">
                  <c:v>45856</c:v>
                </c:pt>
                <c:pt idx="1400">
                  <c:v>45859</c:v>
                </c:pt>
                <c:pt idx="1401">
                  <c:v>45860</c:v>
                </c:pt>
                <c:pt idx="1402">
                  <c:v>45861</c:v>
                </c:pt>
                <c:pt idx="1403">
                  <c:v>45862</c:v>
                </c:pt>
                <c:pt idx="1404">
                  <c:v>45863</c:v>
                </c:pt>
                <c:pt idx="1405">
                  <c:v>45866</c:v>
                </c:pt>
                <c:pt idx="1406">
                  <c:v>45867</c:v>
                </c:pt>
                <c:pt idx="1407">
                  <c:v>45868</c:v>
                </c:pt>
                <c:pt idx="1408">
                  <c:v>45869</c:v>
                </c:pt>
                <c:pt idx="1409">
                  <c:v>45870</c:v>
                </c:pt>
                <c:pt idx="1410">
                  <c:v>45873</c:v>
                </c:pt>
                <c:pt idx="1411">
                  <c:v>45874</c:v>
                </c:pt>
                <c:pt idx="1412">
                  <c:v>45875</c:v>
                </c:pt>
                <c:pt idx="1413">
                  <c:v>45876</c:v>
                </c:pt>
                <c:pt idx="1414">
                  <c:v>45877</c:v>
                </c:pt>
                <c:pt idx="1415">
                  <c:v>45880</c:v>
                </c:pt>
                <c:pt idx="1416">
                  <c:v>45881</c:v>
                </c:pt>
                <c:pt idx="1417">
                  <c:v>45882</c:v>
                </c:pt>
                <c:pt idx="1418">
                  <c:v>45883</c:v>
                </c:pt>
                <c:pt idx="1419">
                  <c:v>45884</c:v>
                </c:pt>
                <c:pt idx="1420">
                  <c:v>45887</c:v>
                </c:pt>
                <c:pt idx="1421">
                  <c:v>45888</c:v>
                </c:pt>
                <c:pt idx="1422">
                  <c:v>45889</c:v>
                </c:pt>
                <c:pt idx="1423">
                  <c:v>45890</c:v>
                </c:pt>
                <c:pt idx="1424">
                  <c:v>45891</c:v>
                </c:pt>
                <c:pt idx="1425">
                  <c:v>45895</c:v>
                </c:pt>
                <c:pt idx="1426">
                  <c:v>45896</c:v>
                </c:pt>
                <c:pt idx="1427">
                  <c:v>45897</c:v>
                </c:pt>
                <c:pt idx="1428">
                  <c:v>45898</c:v>
                </c:pt>
                <c:pt idx="1429">
                  <c:v>45901</c:v>
                </c:pt>
                <c:pt idx="1430">
                  <c:v>45902</c:v>
                </c:pt>
                <c:pt idx="1431">
                  <c:v>45903</c:v>
                </c:pt>
                <c:pt idx="1432">
                  <c:v>45904</c:v>
                </c:pt>
                <c:pt idx="1433">
                  <c:v>45905</c:v>
                </c:pt>
                <c:pt idx="1434">
                  <c:v>45908</c:v>
                </c:pt>
                <c:pt idx="1435">
                  <c:v>45909</c:v>
                </c:pt>
                <c:pt idx="1436">
                  <c:v>45910</c:v>
                </c:pt>
                <c:pt idx="1437">
                  <c:v>45911</c:v>
                </c:pt>
                <c:pt idx="1438">
                  <c:v>45912</c:v>
                </c:pt>
                <c:pt idx="1439">
                  <c:v>45915</c:v>
                </c:pt>
                <c:pt idx="1440">
                  <c:v>45916</c:v>
                </c:pt>
                <c:pt idx="1441">
                  <c:v>45917</c:v>
                </c:pt>
                <c:pt idx="1442">
                  <c:v>45918</c:v>
                </c:pt>
                <c:pt idx="1443">
                  <c:v>45919</c:v>
                </c:pt>
                <c:pt idx="1444">
                  <c:v>45922</c:v>
                </c:pt>
                <c:pt idx="1445">
                  <c:v>45923</c:v>
                </c:pt>
                <c:pt idx="1446">
                  <c:v>45924</c:v>
                </c:pt>
                <c:pt idx="1447">
                  <c:v>45925</c:v>
                </c:pt>
                <c:pt idx="1448">
                  <c:v>45926</c:v>
                </c:pt>
                <c:pt idx="1449">
                  <c:v>45929</c:v>
                </c:pt>
                <c:pt idx="1450">
                  <c:v>45930</c:v>
                </c:pt>
                <c:pt idx="1451">
                  <c:v>45931</c:v>
                </c:pt>
                <c:pt idx="1452">
                  <c:v>45932</c:v>
                </c:pt>
                <c:pt idx="1453">
                  <c:v>45933</c:v>
                </c:pt>
                <c:pt idx="1454">
                  <c:v>45936</c:v>
                </c:pt>
                <c:pt idx="1455">
                  <c:v>45937</c:v>
                </c:pt>
                <c:pt idx="1456">
                  <c:v>45938</c:v>
                </c:pt>
                <c:pt idx="1457">
                  <c:v>45939</c:v>
                </c:pt>
                <c:pt idx="1458">
                  <c:v>45940</c:v>
                </c:pt>
                <c:pt idx="1459">
                  <c:v>45943</c:v>
                </c:pt>
                <c:pt idx="1460">
                  <c:v>45944</c:v>
                </c:pt>
                <c:pt idx="1461">
                  <c:v>45945</c:v>
                </c:pt>
                <c:pt idx="1462">
                  <c:v>45946</c:v>
                </c:pt>
                <c:pt idx="1463">
                  <c:v>45947</c:v>
                </c:pt>
                <c:pt idx="1464">
                  <c:v>45950</c:v>
                </c:pt>
                <c:pt idx="1465">
                  <c:v>45951</c:v>
                </c:pt>
                <c:pt idx="1466">
                  <c:v>45952</c:v>
                </c:pt>
                <c:pt idx="1467">
                  <c:v>45953</c:v>
                </c:pt>
                <c:pt idx="1468">
                  <c:v>45954</c:v>
                </c:pt>
                <c:pt idx="1469">
                  <c:v>45957</c:v>
                </c:pt>
                <c:pt idx="1470">
                  <c:v>45958</c:v>
                </c:pt>
                <c:pt idx="1471">
                  <c:v>45959</c:v>
                </c:pt>
                <c:pt idx="1472">
                  <c:v>45960</c:v>
                </c:pt>
                <c:pt idx="1473">
                  <c:v>45961</c:v>
                </c:pt>
                <c:pt idx="1474">
                  <c:v>45964</c:v>
                </c:pt>
                <c:pt idx="1475">
                  <c:v>45965</c:v>
                </c:pt>
                <c:pt idx="1476">
                  <c:v>45966</c:v>
                </c:pt>
                <c:pt idx="1477">
                  <c:v>45967</c:v>
                </c:pt>
                <c:pt idx="1478">
                  <c:v>45968</c:v>
                </c:pt>
                <c:pt idx="1479">
                  <c:v>45971</c:v>
                </c:pt>
                <c:pt idx="1480">
                  <c:v>45972</c:v>
                </c:pt>
                <c:pt idx="1481">
                  <c:v>45973</c:v>
                </c:pt>
                <c:pt idx="1482">
                  <c:v>45974</c:v>
                </c:pt>
                <c:pt idx="1483">
                  <c:v>45975</c:v>
                </c:pt>
                <c:pt idx="1484">
                  <c:v>45978</c:v>
                </c:pt>
                <c:pt idx="1485">
                  <c:v>45979</c:v>
                </c:pt>
                <c:pt idx="1486">
                  <c:v>45980</c:v>
                </c:pt>
                <c:pt idx="1487">
                  <c:v>45981</c:v>
                </c:pt>
                <c:pt idx="1488">
                  <c:v>45982</c:v>
                </c:pt>
                <c:pt idx="1489">
                  <c:v>45985</c:v>
                </c:pt>
                <c:pt idx="1490">
                  <c:v>45986</c:v>
                </c:pt>
                <c:pt idx="1491">
                  <c:v>45987</c:v>
                </c:pt>
                <c:pt idx="1492">
                  <c:v>45988</c:v>
                </c:pt>
                <c:pt idx="1493">
                  <c:v>45989</c:v>
                </c:pt>
                <c:pt idx="1494">
                  <c:v>45992</c:v>
                </c:pt>
                <c:pt idx="1495">
                  <c:v>45993</c:v>
                </c:pt>
                <c:pt idx="1496">
                  <c:v>45994</c:v>
                </c:pt>
                <c:pt idx="1497">
                  <c:v>45995</c:v>
                </c:pt>
                <c:pt idx="1498">
                  <c:v>45996</c:v>
                </c:pt>
                <c:pt idx="1499">
                  <c:v>45999</c:v>
                </c:pt>
                <c:pt idx="1500">
                  <c:v>46000</c:v>
                </c:pt>
                <c:pt idx="1501">
                  <c:v>46001</c:v>
                </c:pt>
                <c:pt idx="1502">
                  <c:v>46002</c:v>
                </c:pt>
                <c:pt idx="1503">
                  <c:v>46003</c:v>
                </c:pt>
                <c:pt idx="1504">
                  <c:v>46006</c:v>
                </c:pt>
                <c:pt idx="1505">
                  <c:v>46007</c:v>
                </c:pt>
                <c:pt idx="1506">
                  <c:v>46008</c:v>
                </c:pt>
                <c:pt idx="1507">
                  <c:v>46009</c:v>
                </c:pt>
                <c:pt idx="1508">
                  <c:v>46010</c:v>
                </c:pt>
                <c:pt idx="1509">
                  <c:v>46013</c:v>
                </c:pt>
                <c:pt idx="1510">
                  <c:v>46014</c:v>
                </c:pt>
                <c:pt idx="1511">
                  <c:v>46015</c:v>
                </c:pt>
                <c:pt idx="1512">
                  <c:v>46020</c:v>
                </c:pt>
                <c:pt idx="1513">
                  <c:v>46021</c:v>
                </c:pt>
                <c:pt idx="1514">
                  <c:v>46022</c:v>
                </c:pt>
                <c:pt idx="1515">
                  <c:v>46024</c:v>
                </c:pt>
                <c:pt idx="1516">
                  <c:v>46027</c:v>
                </c:pt>
                <c:pt idx="1517">
                  <c:v>46028</c:v>
                </c:pt>
                <c:pt idx="1518">
                  <c:v>46029</c:v>
                </c:pt>
                <c:pt idx="1519">
                  <c:v>46030</c:v>
                </c:pt>
                <c:pt idx="1520">
                  <c:v>46031</c:v>
                </c:pt>
                <c:pt idx="1521">
                  <c:v>46034</c:v>
                </c:pt>
                <c:pt idx="1522">
                  <c:v>46035</c:v>
                </c:pt>
                <c:pt idx="1523">
                  <c:v>46036</c:v>
                </c:pt>
                <c:pt idx="1524">
                  <c:v>46037</c:v>
                </c:pt>
                <c:pt idx="1525">
                  <c:v>46038</c:v>
                </c:pt>
                <c:pt idx="1526">
                  <c:v>46041</c:v>
                </c:pt>
                <c:pt idx="1527">
                  <c:v>46042</c:v>
                </c:pt>
                <c:pt idx="1528">
                  <c:v>46043</c:v>
                </c:pt>
                <c:pt idx="1529">
                  <c:v>46044</c:v>
                </c:pt>
                <c:pt idx="1530">
                  <c:v>46045</c:v>
                </c:pt>
                <c:pt idx="1531">
                  <c:v>46048</c:v>
                </c:pt>
                <c:pt idx="1532">
                  <c:v>46049</c:v>
                </c:pt>
                <c:pt idx="1533">
                  <c:v>46050</c:v>
                </c:pt>
                <c:pt idx="1534">
                  <c:v>46051</c:v>
                </c:pt>
                <c:pt idx="1535">
                  <c:v>46052</c:v>
                </c:pt>
                <c:pt idx="1536">
                  <c:v>46055</c:v>
                </c:pt>
                <c:pt idx="1537">
                  <c:v>46056</c:v>
                </c:pt>
                <c:pt idx="1538">
                  <c:v>46057</c:v>
                </c:pt>
                <c:pt idx="1539">
                  <c:v>46058</c:v>
                </c:pt>
                <c:pt idx="1540">
                  <c:v>46059</c:v>
                </c:pt>
                <c:pt idx="1541">
                  <c:v>46062</c:v>
                </c:pt>
                <c:pt idx="1542">
                  <c:v>46063</c:v>
                </c:pt>
                <c:pt idx="1543">
                  <c:v>46064</c:v>
                </c:pt>
                <c:pt idx="1544">
                  <c:v>46065</c:v>
                </c:pt>
                <c:pt idx="1545">
                  <c:v>46066</c:v>
                </c:pt>
                <c:pt idx="1546">
                  <c:v>46069</c:v>
                </c:pt>
                <c:pt idx="1547">
                  <c:v>46070</c:v>
                </c:pt>
                <c:pt idx="1548">
                  <c:v>46071</c:v>
                </c:pt>
                <c:pt idx="1549">
                  <c:v>46072</c:v>
                </c:pt>
                <c:pt idx="1550">
                  <c:v>46073</c:v>
                </c:pt>
                <c:pt idx="1551">
                  <c:v>46076</c:v>
                </c:pt>
                <c:pt idx="1552">
                  <c:v>46077</c:v>
                </c:pt>
                <c:pt idx="1553">
                  <c:v>46078</c:v>
                </c:pt>
                <c:pt idx="1554">
                  <c:v>46079</c:v>
                </c:pt>
                <c:pt idx="1555">
                  <c:v>46080</c:v>
                </c:pt>
                <c:pt idx="1556">
                  <c:v>46083</c:v>
                </c:pt>
                <c:pt idx="1557">
                  <c:v>46084</c:v>
                </c:pt>
                <c:pt idx="1558">
                  <c:v>46085</c:v>
                </c:pt>
                <c:pt idx="1559">
                  <c:v>46086</c:v>
                </c:pt>
                <c:pt idx="1560">
                  <c:v>46087</c:v>
                </c:pt>
              </c:numCache>
            </c:numRef>
          </c:cat>
          <c:val>
            <c:numRef>
              <c:f>('Kotacija Brent, Benzin i Dizel'!$C$5:$C$761,'Kotacija Brent, Benzin i Dizel'!$C$763:$C$1593)</c:f>
              <c:numCache>
                <c:formatCode>0.000</c:formatCode>
                <c:ptCount val="1588"/>
                <c:pt idx="0">
                  <c:v>66.09</c:v>
                </c:pt>
                <c:pt idx="1">
                  <c:v>68.34</c:v>
                </c:pt>
                <c:pt idx="2">
                  <c:v>69.959999999999994</c:v>
                </c:pt>
                <c:pt idx="3">
                  <c:v>68.784999999999997</c:v>
                </c:pt>
                <c:pt idx="4">
                  <c:v>67.510000000000005</c:v>
                </c:pt>
                <c:pt idx="5">
                  <c:v>66.385000000000005</c:v>
                </c:pt>
                <c:pt idx="6">
                  <c:v>66.424999999999997</c:v>
                </c:pt>
                <c:pt idx="7">
                  <c:v>64.155000000000001</c:v>
                </c:pt>
                <c:pt idx="8">
                  <c:v>64.534999999999997</c:v>
                </c:pt>
                <c:pt idx="9">
                  <c:v>63.43</c:v>
                </c:pt>
                <c:pt idx="10">
                  <c:v>64.349999999999994</c:v>
                </c:pt>
                <c:pt idx="11">
                  <c:v>63.914999999999999</c:v>
                </c:pt>
                <c:pt idx="12">
                  <c:v>64.42</c:v>
                </c:pt>
                <c:pt idx="13">
                  <c:v>63.92</c:v>
                </c:pt>
                <c:pt idx="14">
                  <c:v>62.3</c:v>
                </c:pt>
                <c:pt idx="15">
                  <c:v>61.265000000000001</c:v>
                </c:pt>
                <c:pt idx="16">
                  <c:v>59.83</c:v>
                </c:pt>
                <c:pt idx="17">
                  <c:v>58.35</c:v>
                </c:pt>
                <c:pt idx="18">
                  <c:v>59.274999999999999</c:v>
                </c:pt>
                <c:pt idx="19">
                  <c:v>59.43</c:v>
                </c:pt>
                <c:pt idx="20">
                  <c:v>57.765000000000001</c:v>
                </c:pt>
                <c:pt idx="21">
                  <c:v>56.67</c:v>
                </c:pt>
                <c:pt idx="22">
                  <c:v>53.52</c:v>
                </c:pt>
                <c:pt idx="23">
                  <c:v>53.6</c:v>
                </c:pt>
                <c:pt idx="24">
                  <c:v>54.86</c:v>
                </c:pt>
                <c:pt idx="25">
                  <c:v>53.97</c:v>
                </c:pt>
                <c:pt idx="26">
                  <c:v>53.975000000000001</c:v>
                </c:pt>
                <c:pt idx="27">
                  <c:v>53.115000000000002</c:v>
                </c:pt>
                <c:pt idx="28">
                  <c:v>53.74</c:v>
                </c:pt>
                <c:pt idx="29">
                  <c:v>55.65</c:v>
                </c:pt>
                <c:pt idx="30">
                  <c:v>56.17</c:v>
                </c:pt>
                <c:pt idx="31">
                  <c:v>56.96</c:v>
                </c:pt>
                <c:pt idx="32">
                  <c:v>57.72</c:v>
                </c:pt>
                <c:pt idx="33">
                  <c:v>57.31</c:v>
                </c:pt>
                <c:pt idx="34">
                  <c:v>59.61</c:v>
                </c:pt>
                <c:pt idx="35">
                  <c:v>60.215000000000003</c:v>
                </c:pt>
                <c:pt idx="36">
                  <c:v>58.564999999999998</c:v>
                </c:pt>
                <c:pt idx="37">
                  <c:v>55.975000000000001</c:v>
                </c:pt>
                <c:pt idx="38">
                  <c:v>56.17</c:v>
                </c:pt>
                <c:pt idx="39">
                  <c:v>54.945</c:v>
                </c:pt>
                <c:pt idx="40">
                  <c:v>52.265000000000001</c:v>
                </c:pt>
                <c:pt idx="41">
                  <c:v>50.49</c:v>
                </c:pt>
                <c:pt idx="42">
                  <c:v>51.674999999999997</c:v>
                </c:pt>
                <c:pt idx="43">
                  <c:v>52.11</c:v>
                </c:pt>
                <c:pt idx="44">
                  <c:v>51.72</c:v>
                </c:pt>
                <c:pt idx="45">
                  <c:v>51.505000000000003</c:v>
                </c:pt>
                <c:pt idx="46">
                  <c:v>45.51</c:v>
                </c:pt>
                <c:pt idx="47">
                  <c:v>35.450000000000003</c:v>
                </c:pt>
                <c:pt idx="48">
                  <c:v>35.564999999999998</c:v>
                </c:pt>
                <c:pt idx="49">
                  <c:v>34.875</c:v>
                </c:pt>
                <c:pt idx="50">
                  <c:v>30.805</c:v>
                </c:pt>
                <c:pt idx="51">
                  <c:v>31.844999999999999</c:v>
                </c:pt>
                <c:pt idx="52">
                  <c:v>27.945</c:v>
                </c:pt>
                <c:pt idx="53">
                  <c:v>27.8</c:v>
                </c:pt>
                <c:pt idx="54">
                  <c:v>22.99</c:v>
                </c:pt>
                <c:pt idx="55">
                  <c:v>24.12</c:v>
                </c:pt>
                <c:pt idx="56">
                  <c:v>25.38</c:v>
                </c:pt>
                <c:pt idx="57">
                  <c:v>22.195</c:v>
                </c:pt>
                <c:pt idx="58">
                  <c:v>24.594999999999999</c:v>
                </c:pt>
                <c:pt idx="59">
                  <c:v>24.04</c:v>
                </c:pt>
                <c:pt idx="60">
                  <c:v>23.55</c:v>
                </c:pt>
                <c:pt idx="61">
                  <c:v>21.1</c:v>
                </c:pt>
                <c:pt idx="62">
                  <c:v>17.79</c:v>
                </c:pt>
                <c:pt idx="63">
                  <c:v>17.675000000000001</c:v>
                </c:pt>
                <c:pt idx="64">
                  <c:v>15.135</c:v>
                </c:pt>
                <c:pt idx="65">
                  <c:v>19.125</c:v>
                </c:pt>
                <c:pt idx="66">
                  <c:v>23.67</c:v>
                </c:pt>
                <c:pt idx="67">
                  <c:v>22.475000000000001</c:v>
                </c:pt>
                <c:pt idx="68">
                  <c:v>22.97</c:v>
                </c:pt>
                <c:pt idx="69">
                  <c:v>22.32</c:v>
                </c:pt>
                <c:pt idx="70">
                  <c:v>23.73</c:v>
                </c:pt>
                <c:pt idx="71">
                  <c:v>20.655000000000001</c:v>
                </c:pt>
                <c:pt idx="72">
                  <c:v>18.074999999999999</c:v>
                </c:pt>
                <c:pt idx="73">
                  <c:v>18.855</c:v>
                </c:pt>
                <c:pt idx="74">
                  <c:v>20.14</c:v>
                </c:pt>
                <c:pt idx="75">
                  <c:v>19.094999999999999</c:v>
                </c:pt>
                <c:pt idx="76">
                  <c:v>13.24</c:v>
                </c:pt>
                <c:pt idx="77">
                  <c:v>14.21</c:v>
                </c:pt>
                <c:pt idx="78">
                  <c:v>16.295000000000002</c:v>
                </c:pt>
                <c:pt idx="79">
                  <c:v>16.010000000000002</c:v>
                </c:pt>
                <c:pt idx="80">
                  <c:v>13.615</c:v>
                </c:pt>
                <c:pt idx="81">
                  <c:v>14.675000000000001</c:v>
                </c:pt>
                <c:pt idx="82">
                  <c:v>16.945</c:v>
                </c:pt>
                <c:pt idx="83">
                  <c:v>19.670000000000002</c:v>
                </c:pt>
                <c:pt idx="84">
                  <c:v>19.36</c:v>
                </c:pt>
                <c:pt idx="85">
                  <c:v>19.32</c:v>
                </c:pt>
                <c:pt idx="86">
                  <c:v>23.835000000000001</c:v>
                </c:pt>
                <c:pt idx="87">
                  <c:v>23.02</c:v>
                </c:pt>
                <c:pt idx="88">
                  <c:v>25.094999999999999</c:v>
                </c:pt>
                <c:pt idx="89">
                  <c:v>25.465</c:v>
                </c:pt>
                <c:pt idx="90">
                  <c:v>26.445</c:v>
                </c:pt>
                <c:pt idx="91">
                  <c:v>28</c:v>
                </c:pt>
                <c:pt idx="92">
                  <c:v>28.335000000000001</c:v>
                </c:pt>
                <c:pt idx="93">
                  <c:v>30.184999999999999</c:v>
                </c:pt>
                <c:pt idx="94">
                  <c:v>34.064999999999998</c:v>
                </c:pt>
                <c:pt idx="95">
                  <c:v>32.695</c:v>
                </c:pt>
                <c:pt idx="96">
                  <c:v>34.134999999999998</c:v>
                </c:pt>
                <c:pt idx="97">
                  <c:v>34.14</c:v>
                </c:pt>
                <c:pt idx="98">
                  <c:v>32.85</c:v>
                </c:pt>
                <c:pt idx="99">
                  <c:v>33.4</c:v>
                </c:pt>
                <c:pt idx="100">
                  <c:v>32.61</c:v>
                </c:pt>
                <c:pt idx="101">
                  <c:v>33.270000000000003</c:v>
                </c:pt>
                <c:pt idx="102">
                  <c:v>34.380000000000003</c:v>
                </c:pt>
                <c:pt idx="103">
                  <c:v>35.46</c:v>
                </c:pt>
                <c:pt idx="104">
                  <c:v>37.49</c:v>
                </c:pt>
                <c:pt idx="105">
                  <c:v>37.604999999999997</c:v>
                </c:pt>
                <c:pt idx="106">
                  <c:v>37.71</c:v>
                </c:pt>
                <c:pt idx="107">
                  <c:v>41</c:v>
                </c:pt>
                <c:pt idx="108">
                  <c:v>40.270000000000003</c:v>
                </c:pt>
                <c:pt idx="109">
                  <c:v>39.65</c:v>
                </c:pt>
                <c:pt idx="110">
                  <c:v>40.07</c:v>
                </c:pt>
                <c:pt idx="111">
                  <c:v>38.39</c:v>
                </c:pt>
                <c:pt idx="112">
                  <c:v>38.64</c:v>
                </c:pt>
                <c:pt idx="113">
                  <c:v>38.76</c:v>
                </c:pt>
                <c:pt idx="114">
                  <c:v>40.08</c:v>
                </c:pt>
                <c:pt idx="115">
                  <c:v>40.325000000000003</c:v>
                </c:pt>
                <c:pt idx="116">
                  <c:v>41.424999999999997</c:v>
                </c:pt>
                <c:pt idx="117">
                  <c:v>42.695</c:v>
                </c:pt>
                <c:pt idx="118">
                  <c:v>42.8</c:v>
                </c:pt>
                <c:pt idx="119">
                  <c:v>43.604999999999997</c:v>
                </c:pt>
                <c:pt idx="120">
                  <c:v>40.454999999999998</c:v>
                </c:pt>
                <c:pt idx="121">
                  <c:v>41.01</c:v>
                </c:pt>
                <c:pt idx="122">
                  <c:v>40.770000000000003</c:v>
                </c:pt>
                <c:pt idx="123">
                  <c:v>41.39</c:v>
                </c:pt>
                <c:pt idx="124">
                  <c:v>41.83</c:v>
                </c:pt>
                <c:pt idx="125">
                  <c:v>42.56</c:v>
                </c:pt>
                <c:pt idx="126">
                  <c:v>43.12</c:v>
                </c:pt>
                <c:pt idx="127">
                  <c:v>43.145000000000003</c:v>
                </c:pt>
                <c:pt idx="128">
                  <c:v>43.424999999999997</c:v>
                </c:pt>
                <c:pt idx="129">
                  <c:v>43.545000000000002</c:v>
                </c:pt>
                <c:pt idx="130">
                  <c:v>43.225000000000001</c:v>
                </c:pt>
                <c:pt idx="131">
                  <c:v>42.625</c:v>
                </c:pt>
                <c:pt idx="132">
                  <c:v>43.12</c:v>
                </c:pt>
                <c:pt idx="133">
                  <c:v>43.64</c:v>
                </c:pt>
                <c:pt idx="134">
                  <c:v>43.67</c:v>
                </c:pt>
                <c:pt idx="135">
                  <c:v>44.284999999999997</c:v>
                </c:pt>
                <c:pt idx="136">
                  <c:v>44.42</c:v>
                </c:pt>
                <c:pt idx="137">
                  <c:v>43.71</c:v>
                </c:pt>
                <c:pt idx="138">
                  <c:v>43.145000000000003</c:v>
                </c:pt>
                <c:pt idx="139">
                  <c:v>44.734999999999999</c:v>
                </c:pt>
                <c:pt idx="140">
                  <c:v>43.465000000000003</c:v>
                </c:pt>
                <c:pt idx="141">
                  <c:v>44.134999999999998</c:v>
                </c:pt>
                <c:pt idx="142">
                  <c:v>42.895000000000003</c:v>
                </c:pt>
                <c:pt idx="143">
                  <c:v>42.1</c:v>
                </c:pt>
                <c:pt idx="144">
                  <c:v>43.115000000000002</c:v>
                </c:pt>
                <c:pt idx="145">
                  <c:v>43.74</c:v>
                </c:pt>
                <c:pt idx="146">
                  <c:v>42.454999999999998</c:v>
                </c:pt>
                <c:pt idx="147">
                  <c:v>42.884999999999998</c:v>
                </c:pt>
                <c:pt idx="148">
                  <c:v>44.045000000000002</c:v>
                </c:pt>
                <c:pt idx="149">
                  <c:v>44.17</c:v>
                </c:pt>
                <c:pt idx="150">
                  <c:v>45.92</c:v>
                </c:pt>
                <c:pt idx="151">
                  <c:v>45.255000000000003</c:v>
                </c:pt>
                <c:pt idx="152">
                  <c:v>44.26</c:v>
                </c:pt>
                <c:pt idx="153">
                  <c:v>44.484999999999999</c:v>
                </c:pt>
                <c:pt idx="154">
                  <c:v>44.825000000000003</c:v>
                </c:pt>
                <c:pt idx="155">
                  <c:v>45.094999999999999</c:v>
                </c:pt>
                <c:pt idx="156">
                  <c:v>45.06</c:v>
                </c:pt>
                <c:pt idx="157">
                  <c:v>44.515000000000001</c:v>
                </c:pt>
                <c:pt idx="158">
                  <c:v>44.765000000000001</c:v>
                </c:pt>
                <c:pt idx="159">
                  <c:v>45.125</c:v>
                </c:pt>
                <c:pt idx="160">
                  <c:v>45.034999999999997</c:v>
                </c:pt>
                <c:pt idx="161">
                  <c:v>44.375</c:v>
                </c:pt>
                <c:pt idx="162">
                  <c:v>43.57</c:v>
                </c:pt>
                <c:pt idx="163">
                  <c:v>44.805</c:v>
                </c:pt>
                <c:pt idx="164">
                  <c:v>45.984999999999999</c:v>
                </c:pt>
                <c:pt idx="165">
                  <c:v>45.5</c:v>
                </c:pt>
                <c:pt idx="166">
                  <c:v>44.814999999999998</c:v>
                </c:pt>
                <c:pt idx="167">
                  <c:v>44.875</c:v>
                </c:pt>
                <c:pt idx="168">
                  <c:v>44.305</c:v>
                </c:pt>
                <c:pt idx="169">
                  <c:v>43.034999999999997</c:v>
                </c:pt>
                <c:pt idx="170">
                  <c:v>41.57</c:v>
                </c:pt>
                <c:pt idx="171">
                  <c:v>41.21</c:v>
                </c:pt>
                <c:pt idx="172">
                  <c:v>40.5</c:v>
                </c:pt>
                <c:pt idx="173">
                  <c:v>38.505000000000003</c:v>
                </c:pt>
                <c:pt idx="174">
                  <c:v>39.75</c:v>
                </c:pt>
                <c:pt idx="175">
                  <c:v>39.435000000000002</c:v>
                </c:pt>
                <c:pt idx="176">
                  <c:v>39.045000000000002</c:v>
                </c:pt>
                <c:pt idx="177">
                  <c:v>38.395000000000003</c:v>
                </c:pt>
                <c:pt idx="178">
                  <c:v>39.119999999999997</c:v>
                </c:pt>
                <c:pt idx="179">
                  <c:v>40.914999999999999</c:v>
                </c:pt>
                <c:pt idx="180">
                  <c:v>42.42</c:v>
                </c:pt>
                <c:pt idx="181">
                  <c:v>42.49</c:v>
                </c:pt>
                <c:pt idx="182">
                  <c:v>40.314999999999998</c:v>
                </c:pt>
                <c:pt idx="183">
                  <c:v>41.064999999999998</c:v>
                </c:pt>
                <c:pt idx="184">
                  <c:v>41.44</c:v>
                </c:pt>
                <c:pt idx="185">
                  <c:v>40.865000000000002</c:v>
                </c:pt>
                <c:pt idx="186">
                  <c:v>41.055</c:v>
                </c:pt>
                <c:pt idx="187">
                  <c:v>41.53</c:v>
                </c:pt>
                <c:pt idx="188">
                  <c:v>40.15</c:v>
                </c:pt>
                <c:pt idx="189">
                  <c:v>40.664999999999999</c:v>
                </c:pt>
                <c:pt idx="190">
                  <c:v>38.914999999999999</c:v>
                </c:pt>
                <c:pt idx="191">
                  <c:v>38.61</c:v>
                </c:pt>
                <c:pt idx="192">
                  <c:v>39.975000000000001</c:v>
                </c:pt>
                <c:pt idx="193">
                  <c:v>41.064999999999998</c:v>
                </c:pt>
                <c:pt idx="194">
                  <c:v>40.185000000000002</c:v>
                </c:pt>
                <c:pt idx="195">
                  <c:v>41.555</c:v>
                </c:pt>
                <c:pt idx="196">
                  <c:v>41.954999999999998</c:v>
                </c:pt>
                <c:pt idx="197">
                  <c:v>40.19</c:v>
                </c:pt>
                <c:pt idx="198">
                  <c:v>41.005000000000003</c:v>
                </c:pt>
                <c:pt idx="199">
                  <c:v>41.75</c:v>
                </c:pt>
                <c:pt idx="200">
                  <c:v>41.075000000000003</c:v>
                </c:pt>
                <c:pt idx="201">
                  <c:v>41.65</c:v>
                </c:pt>
                <c:pt idx="202">
                  <c:v>41.78</c:v>
                </c:pt>
                <c:pt idx="203">
                  <c:v>41.14</c:v>
                </c:pt>
                <c:pt idx="204">
                  <c:v>40.465000000000003</c:v>
                </c:pt>
                <c:pt idx="205">
                  <c:v>41.515000000000001</c:v>
                </c:pt>
                <c:pt idx="206">
                  <c:v>41.234999999999999</c:v>
                </c:pt>
                <c:pt idx="207">
                  <c:v>39.115000000000002</c:v>
                </c:pt>
                <c:pt idx="208">
                  <c:v>40.01</c:v>
                </c:pt>
                <c:pt idx="209">
                  <c:v>37.770000000000003</c:v>
                </c:pt>
                <c:pt idx="210">
                  <c:v>36.215000000000003</c:v>
                </c:pt>
                <c:pt idx="211">
                  <c:v>36.204999999999998</c:v>
                </c:pt>
                <c:pt idx="212">
                  <c:v>36.524999999999999</c:v>
                </c:pt>
                <c:pt idx="213">
                  <c:v>38.01</c:v>
                </c:pt>
                <c:pt idx="214">
                  <c:v>39.435000000000002</c:v>
                </c:pt>
                <c:pt idx="215">
                  <c:v>39.494999999999997</c:v>
                </c:pt>
                <c:pt idx="216">
                  <c:v>38.299999999999997</c:v>
                </c:pt>
                <c:pt idx="217">
                  <c:v>41.31</c:v>
                </c:pt>
                <c:pt idx="218">
                  <c:v>41.715000000000003</c:v>
                </c:pt>
                <c:pt idx="219">
                  <c:v>43.195</c:v>
                </c:pt>
                <c:pt idx="220">
                  <c:v>42.87</c:v>
                </c:pt>
                <c:pt idx="221">
                  <c:v>41.784999999999997</c:v>
                </c:pt>
                <c:pt idx="222">
                  <c:v>43.115000000000002</c:v>
                </c:pt>
                <c:pt idx="223">
                  <c:v>42.045000000000002</c:v>
                </c:pt>
                <c:pt idx="224">
                  <c:v>43.395000000000003</c:v>
                </c:pt>
                <c:pt idx="225">
                  <c:v>42.865000000000002</c:v>
                </c:pt>
                <c:pt idx="226">
                  <c:v>43.435000000000002</c:v>
                </c:pt>
                <c:pt idx="227">
                  <c:v>44.94</c:v>
                </c:pt>
                <c:pt idx="228">
                  <c:v>46.774999999999999</c:v>
                </c:pt>
                <c:pt idx="229">
                  <c:v>46.74</c:v>
                </c:pt>
                <c:pt idx="230">
                  <c:v>46.57</c:v>
                </c:pt>
                <c:pt idx="231">
                  <c:v>47.024999999999999</c:v>
                </c:pt>
                <c:pt idx="232">
                  <c:v>46.39</c:v>
                </c:pt>
                <c:pt idx="233">
                  <c:v>47.015000000000001</c:v>
                </c:pt>
                <c:pt idx="234">
                  <c:v>47.73</c:v>
                </c:pt>
                <c:pt idx="235">
                  <c:v>48.41</c:v>
                </c:pt>
                <c:pt idx="236">
                  <c:v>48.875</c:v>
                </c:pt>
                <c:pt idx="237">
                  <c:v>48.83</c:v>
                </c:pt>
                <c:pt idx="238">
                  <c:v>48.685000000000002</c:v>
                </c:pt>
                <c:pt idx="239">
                  <c:v>48.44</c:v>
                </c:pt>
                <c:pt idx="240">
                  <c:v>50.92</c:v>
                </c:pt>
                <c:pt idx="241">
                  <c:v>50.03</c:v>
                </c:pt>
                <c:pt idx="242">
                  <c:v>49.59</c:v>
                </c:pt>
                <c:pt idx="243">
                  <c:v>50.674999999999997</c:v>
                </c:pt>
                <c:pt idx="244">
                  <c:v>50.645000000000003</c:v>
                </c:pt>
                <c:pt idx="245">
                  <c:v>51.354999999999997</c:v>
                </c:pt>
                <c:pt idx="246">
                  <c:v>51.97</c:v>
                </c:pt>
                <c:pt idx="247">
                  <c:v>50.064999999999998</c:v>
                </c:pt>
                <c:pt idx="248">
                  <c:v>50.295000000000002</c:v>
                </c:pt>
                <c:pt idx="249">
                  <c:v>51.27</c:v>
                </c:pt>
                <c:pt idx="250">
                  <c:v>50.395000000000003</c:v>
                </c:pt>
                <c:pt idx="251">
                  <c:v>50.66</c:v>
                </c:pt>
                <c:pt idx="252">
                  <c:v>50.765000000000001</c:v>
                </c:pt>
                <c:pt idx="253">
                  <c:v>50.484999999999999</c:v>
                </c:pt>
                <c:pt idx="254">
                  <c:v>50.335000000000001</c:v>
                </c:pt>
                <c:pt idx="255">
                  <c:v>52.41</c:v>
                </c:pt>
                <c:pt idx="256">
                  <c:v>54.23</c:v>
                </c:pt>
                <c:pt idx="257">
                  <c:v>54.145000000000003</c:v>
                </c:pt>
                <c:pt idx="258">
                  <c:v>55.29</c:v>
                </c:pt>
                <c:pt idx="259">
                  <c:v>54.98</c:v>
                </c:pt>
                <c:pt idx="260">
                  <c:v>56.115000000000002</c:v>
                </c:pt>
                <c:pt idx="261">
                  <c:v>55.86</c:v>
                </c:pt>
                <c:pt idx="262">
                  <c:v>55.284999999999997</c:v>
                </c:pt>
                <c:pt idx="263">
                  <c:v>54.515000000000001</c:v>
                </c:pt>
                <c:pt idx="264">
                  <c:v>54.62</c:v>
                </c:pt>
                <c:pt idx="265">
                  <c:v>55.63</c:v>
                </c:pt>
                <c:pt idx="266">
                  <c:v>56.125</c:v>
                </c:pt>
                <c:pt idx="267">
                  <c:v>55.755000000000003</c:v>
                </c:pt>
                <c:pt idx="268">
                  <c:v>55.22</c:v>
                </c:pt>
                <c:pt idx="269">
                  <c:v>54.98</c:v>
                </c:pt>
                <c:pt idx="270">
                  <c:v>55.38</c:v>
                </c:pt>
                <c:pt idx="271">
                  <c:v>55.73</c:v>
                </c:pt>
                <c:pt idx="272">
                  <c:v>55.134999999999998</c:v>
                </c:pt>
                <c:pt idx="273">
                  <c:v>55.125</c:v>
                </c:pt>
                <c:pt idx="274">
                  <c:v>55.814999999999998</c:v>
                </c:pt>
                <c:pt idx="275">
                  <c:v>57.74</c:v>
                </c:pt>
                <c:pt idx="276">
                  <c:v>58.77</c:v>
                </c:pt>
                <c:pt idx="277">
                  <c:v>58.634999999999998</c:v>
                </c:pt>
                <c:pt idx="278">
                  <c:v>59.765000000000001</c:v>
                </c:pt>
                <c:pt idx="279">
                  <c:v>59.905000000000001</c:v>
                </c:pt>
                <c:pt idx="280">
                  <c:v>60.594999999999999</c:v>
                </c:pt>
                <c:pt idx="281">
                  <c:v>61.234999999999999</c:v>
                </c:pt>
                <c:pt idx="282">
                  <c:v>61.314999999999998</c:v>
                </c:pt>
                <c:pt idx="283">
                  <c:v>62.045000000000002</c:v>
                </c:pt>
                <c:pt idx="284">
                  <c:v>64.064999999999998</c:v>
                </c:pt>
                <c:pt idx="285">
                  <c:v>63.564999999999998</c:v>
                </c:pt>
                <c:pt idx="286">
                  <c:v>64.155000000000001</c:v>
                </c:pt>
                <c:pt idx="287">
                  <c:v>64.66</c:v>
                </c:pt>
                <c:pt idx="288">
                  <c:v>63.44</c:v>
                </c:pt>
                <c:pt idx="289">
                  <c:v>64.25</c:v>
                </c:pt>
                <c:pt idx="290">
                  <c:v>65.08</c:v>
                </c:pt>
                <c:pt idx="291">
                  <c:v>66.680000000000007</c:v>
                </c:pt>
                <c:pt idx="292">
                  <c:v>66.805000000000007</c:v>
                </c:pt>
                <c:pt idx="293">
                  <c:v>65.92</c:v>
                </c:pt>
                <c:pt idx="294">
                  <c:v>65.625</c:v>
                </c:pt>
                <c:pt idx="295">
                  <c:v>64.055000000000007</c:v>
                </c:pt>
                <c:pt idx="296">
                  <c:v>64.555000000000007</c:v>
                </c:pt>
                <c:pt idx="297">
                  <c:v>67.474999999999994</c:v>
                </c:pt>
                <c:pt idx="298">
                  <c:v>69.004999999999995</c:v>
                </c:pt>
                <c:pt idx="299">
                  <c:v>68.734999999999999</c:v>
                </c:pt>
                <c:pt idx="300">
                  <c:v>67.254999999999995</c:v>
                </c:pt>
                <c:pt idx="301">
                  <c:v>66.760000000000005</c:v>
                </c:pt>
                <c:pt idx="302">
                  <c:v>69.16</c:v>
                </c:pt>
                <c:pt idx="303">
                  <c:v>69.284999999999997</c:v>
                </c:pt>
                <c:pt idx="304">
                  <c:v>68.510000000000005</c:v>
                </c:pt>
                <c:pt idx="305">
                  <c:v>67.965000000000003</c:v>
                </c:pt>
                <c:pt idx="306">
                  <c:v>67.45</c:v>
                </c:pt>
                <c:pt idx="307">
                  <c:v>64.92</c:v>
                </c:pt>
                <c:pt idx="308">
                  <c:v>63.72</c:v>
                </c:pt>
                <c:pt idx="309">
                  <c:v>63.805</c:v>
                </c:pt>
                <c:pt idx="310">
                  <c:v>61.884999999999998</c:v>
                </c:pt>
                <c:pt idx="311">
                  <c:v>63.634999999999998</c:v>
                </c:pt>
                <c:pt idx="312">
                  <c:v>61.255000000000003</c:v>
                </c:pt>
                <c:pt idx="313">
                  <c:v>63.8</c:v>
                </c:pt>
                <c:pt idx="314">
                  <c:v>63.265000000000001</c:v>
                </c:pt>
                <c:pt idx="315">
                  <c:v>63.534999999999997</c:v>
                </c:pt>
                <c:pt idx="316">
                  <c:v>63.744999999999997</c:v>
                </c:pt>
                <c:pt idx="317">
                  <c:v>62.19</c:v>
                </c:pt>
                <c:pt idx="318">
                  <c:v>62.365000000000002</c:v>
                </c:pt>
                <c:pt idx="319">
                  <c:v>61.024999999999999</c:v>
                </c:pt>
                <c:pt idx="320">
                  <c:v>62</c:v>
                </c:pt>
                <c:pt idx="321">
                  <c:v>62.27</c:v>
                </c:pt>
                <c:pt idx="322">
                  <c:v>62.57</c:v>
                </c:pt>
                <c:pt idx="323">
                  <c:v>63.09</c:v>
                </c:pt>
                <c:pt idx="324">
                  <c:v>65.665000000000006</c:v>
                </c:pt>
                <c:pt idx="325">
                  <c:v>65.534999999999997</c:v>
                </c:pt>
                <c:pt idx="326">
                  <c:v>65.91</c:v>
                </c:pt>
                <c:pt idx="327">
                  <c:v>66.254999999999995</c:v>
                </c:pt>
                <c:pt idx="328">
                  <c:v>65.064999999999998</c:v>
                </c:pt>
                <c:pt idx="329">
                  <c:v>65.33</c:v>
                </c:pt>
                <c:pt idx="330">
                  <c:v>65.165000000000006</c:v>
                </c:pt>
                <c:pt idx="331">
                  <c:v>65.564999999999998</c:v>
                </c:pt>
                <c:pt idx="332">
                  <c:v>65.56</c:v>
                </c:pt>
                <c:pt idx="333">
                  <c:v>65.680000000000007</c:v>
                </c:pt>
                <c:pt idx="334">
                  <c:v>67.5</c:v>
                </c:pt>
                <c:pt idx="335">
                  <c:v>68.150000000000006</c:v>
                </c:pt>
                <c:pt idx="336">
                  <c:v>67.025000000000006</c:v>
                </c:pt>
                <c:pt idx="337">
                  <c:v>69.234999999999999</c:v>
                </c:pt>
                <c:pt idx="338">
                  <c:v>70.3</c:v>
                </c:pt>
                <c:pt idx="339">
                  <c:v>69.09</c:v>
                </c:pt>
                <c:pt idx="340">
                  <c:v>68.8</c:v>
                </c:pt>
                <c:pt idx="341">
                  <c:v>68.644999999999996</c:v>
                </c:pt>
                <c:pt idx="342">
                  <c:v>68.905000000000001</c:v>
                </c:pt>
                <c:pt idx="343">
                  <c:v>70.209999999999994</c:v>
                </c:pt>
                <c:pt idx="344">
                  <c:v>68.004999999999995</c:v>
                </c:pt>
                <c:pt idx="345">
                  <c:v>69.034999999999997</c:v>
                </c:pt>
                <c:pt idx="346">
                  <c:v>69.72</c:v>
                </c:pt>
                <c:pt idx="347">
                  <c:v>69.67</c:v>
                </c:pt>
                <c:pt idx="348">
                  <c:v>66.44</c:v>
                </c:pt>
                <c:pt idx="349">
                  <c:v>66.599999999999994</c:v>
                </c:pt>
                <c:pt idx="350">
                  <c:v>66.885000000000005</c:v>
                </c:pt>
                <c:pt idx="351">
                  <c:v>68.364999999999995</c:v>
                </c:pt>
                <c:pt idx="352">
                  <c:v>68.75</c:v>
                </c:pt>
                <c:pt idx="353">
                  <c:v>68.930000000000007</c:v>
                </c:pt>
                <c:pt idx="354">
                  <c:v>69.08</c:v>
                </c:pt>
                <c:pt idx="355">
                  <c:v>69.504999999999995</c:v>
                </c:pt>
                <c:pt idx="356">
                  <c:v>69.319999999999993</c:v>
                </c:pt>
                <c:pt idx="357">
                  <c:v>69.87</c:v>
                </c:pt>
                <c:pt idx="358">
                  <c:v>69.885000000000005</c:v>
                </c:pt>
                <c:pt idx="359">
                  <c:v>70.680000000000007</c:v>
                </c:pt>
                <c:pt idx="360">
                  <c:v>70.515000000000001</c:v>
                </c:pt>
                <c:pt idx="361">
                  <c:v>70.92</c:v>
                </c:pt>
                <c:pt idx="362">
                  <c:v>71.39</c:v>
                </c:pt>
                <c:pt idx="363">
                  <c:v>71.709999999999994</c:v>
                </c:pt>
                <c:pt idx="364">
                  <c:v>72.045000000000002</c:v>
                </c:pt>
                <c:pt idx="365">
                  <c:v>72.534999999999997</c:v>
                </c:pt>
                <c:pt idx="366">
                  <c:v>73.135000000000005</c:v>
                </c:pt>
                <c:pt idx="367">
                  <c:v>74.465000000000003</c:v>
                </c:pt>
                <c:pt idx="368">
                  <c:v>72.575000000000003</c:v>
                </c:pt>
                <c:pt idx="369">
                  <c:v>73.375</c:v>
                </c:pt>
                <c:pt idx="370">
                  <c:v>74.284999999999997</c:v>
                </c:pt>
                <c:pt idx="371">
                  <c:v>74.844999999999999</c:v>
                </c:pt>
                <c:pt idx="372">
                  <c:v>75.87</c:v>
                </c:pt>
                <c:pt idx="373">
                  <c:v>75.77</c:v>
                </c:pt>
                <c:pt idx="374">
                  <c:v>76.435000000000002</c:v>
                </c:pt>
                <c:pt idx="375">
                  <c:v>75.165000000000006</c:v>
                </c:pt>
                <c:pt idx="376">
                  <c:v>75.95</c:v>
                </c:pt>
                <c:pt idx="377">
                  <c:v>76.19</c:v>
                </c:pt>
                <c:pt idx="378">
                  <c:v>77.254999999999995</c:v>
                </c:pt>
                <c:pt idx="379">
                  <c:v>77.614999999999995</c:v>
                </c:pt>
                <c:pt idx="380">
                  <c:v>78.385000000000005</c:v>
                </c:pt>
                <c:pt idx="381">
                  <c:v>76.114999999999995</c:v>
                </c:pt>
                <c:pt idx="382">
                  <c:v>74.194999999999993</c:v>
                </c:pt>
                <c:pt idx="383">
                  <c:v>74.885000000000005</c:v>
                </c:pt>
                <c:pt idx="384">
                  <c:v>77.010000000000005</c:v>
                </c:pt>
                <c:pt idx="385">
                  <c:v>76.27</c:v>
                </c:pt>
                <c:pt idx="386">
                  <c:v>76.78</c:v>
                </c:pt>
                <c:pt idx="387">
                  <c:v>76.97</c:v>
                </c:pt>
                <c:pt idx="388">
                  <c:v>75.415000000000006</c:v>
                </c:pt>
                <c:pt idx="389">
                  <c:v>74.515000000000001</c:v>
                </c:pt>
                <c:pt idx="390">
                  <c:v>69.75</c:v>
                </c:pt>
                <c:pt idx="391">
                  <c:v>69.62</c:v>
                </c:pt>
                <c:pt idx="392">
                  <c:v>72.265000000000001</c:v>
                </c:pt>
                <c:pt idx="393">
                  <c:v>73.2</c:v>
                </c:pt>
                <c:pt idx="394">
                  <c:v>74.194999999999993</c:v>
                </c:pt>
                <c:pt idx="395">
                  <c:v>74.66</c:v>
                </c:pt>
                <c:pt idx="396">
                  <c:v>74.790000000000006</c:v>
                </c:pt>
                <c:pt idx="397">
                  <c:v>74.83</c:v>
                </c:pt>
                <c:pt idx="398">
                  <c:v>75.625</c:v>
                </c:pt>
                <c:pt idx="399">
                  <c:v>76.305000000000007</c:v>
                </c:pt>
                <c:pt idx="400">
                  <c:v>73.95</c:v>
                </c:pt>
                <c:pt idx="401">
                  <c:v>73.394999999999996</c:v>
                </c:pt>
                <c:pt idx="402">
                  <c:v>71.92</c:v>
                </c:pt>
                <c:pt idx="403">
                  <c:v>72.135000000000005</c:v>
                </c:pt>
                <c:pt idx="404">
                  <c:v>71.265000000000001</c:v>
                </c:pt>
                <c:pt idx="405">
                  <c:v>69.605000000000004</c:v>
                </c:pt>
                <c:pt idx="406">
                  <c:v>71.69</c:v>
                </c:pt>
                <c:pt idx="407">
                  <c:v>70.69</c:v>
                </c:pt>
                <c:pt idx="408">
                  <c:v>71.62</c:v>
                </c:pt>
                <c:pt idx="409">
                  <c:v>71.58</c:v>
                </c:pt>
                <c:pt idx="410">
                  <c:v>70.150000000000006</c:v>
                </c:pt>
                <c:pt idx="411">
                  <c:v>70.375</c:v>
                </c:pt>
                <c:pt idx="412">
                  <c:v>69.75</c:v>
                </c:pt>
                <c:pt idx="413">
                  <c:v>66.165000000000006</c:v>
                </c:pt>
                <c:pt idx="414">
                  <c:v>66.44</c:v>
                </c:pt>
                <c:pt idx="415">
                  <c:v>68.94</c:v>
                </c:pt>
                <c:pt idx="416">
                  <c:v>70.89</c:v>
                </c:pt>
                <c:pt idx="417">
                  <c:v>71.325000000000003</c:v>
                </c:pt>
                <c:pt idx="418">
                  <c:v>70.935000000000002</c:v>
                </c:pt>
                <c:pt idx="419">
                  <c:v>71.805000000000007</c:v>
                </c:pt>
                <c:pt idx="420">
                  <c:v>72.405000000000001</c:v>
                </c:pt>
                <c:pt idx="421">
                  <c:v>71.36</c:v>
                </c:pt>
                <c:pt idx="422">
                  <c:v>73.97</c:v>
                </c:pt>
                <c:pt idx="423">
                  <c:v>73.474999999999994</c:v>
                </c:pt>
                <c:pt idx="424">
                  <c:v>72.3</c:v>
                </c:pt>
                <c:pt idx="425">
                  <c:v>71.754999999999995</c:v>
                </c:pt>
                <c:pt idx="426">
                  <c:v>72.334999999999994</c:v>
                </c:pt>
                <c:pt idx="427">
                  <c:v>72.504999999999995</c:v>
                </c:pt>
                <c:pt idx="428">
                  <c:v>72.385000000000005</c:v>
                </c:pt>
                <c:pt idx="429">
                  <c:v>72.834999999999994</c:v>
                </c:pt>
                <c:pt idx="430">
                  <c:v>73.099999999999994</c:v>
                </c:pt>
                <c:pt idx="431">
                  <c:v>75.17</c:v>
                </c:pt>
                <c:pt idx="432">
                  <c:v>74.055000000000007</c:v>
                </c:pt>
                <c:pt idx="433">
                  <c:v>74.245000000000005</c:v>
                </c:pt>
                <c:pt idx="434">
                  <c:v>74.105000000000004</c:v>
                </c:pt>
                <c:pt idx="435">
                  <c:v>73.185000000000002</c:v>
                </c:pt>
                <c:pt idx="436">
                  <c:v>75.02</c:v>
                </c:pt>
                <c:pt idx="437">
                  <c:v>76.64</c:v>
                </c:pt>
                <c:pt idx="438">
                  <c:v>77.334999999999994</c:v>
                </c:pt>
                <c:pt idx="439">
                  <c:v>79.114999999999995</c:v>
                </c:pt>
                <c:pt idx="440">
                  <c:v>78.545000000000002</c:v>
                </c:pt>
                <c:pt idx="441">
                  <c:v>78.415000000000006</c:v>
                </c:pt>
                <c:pt idx="442">
                  <c:v>78.814999999999998</c:v>
                </c:pt>
                <c:pt idx="443">
                  <c:v>78.715000000000003</c:v>
                </c:pt>
                <c:pt idx="444">
                  <c:v>81.765000000000001</c:v>
                </c:pt>
                <c:pt idx="445">
                  <c:v>83.454999999999998</c:v>
                </c:pt>
                <c:pt idx="446">
                  <c:v>81.41</c:v>
                </c:pt>
                <c:pt idx="447">
                  <c:v>81.99</c:v>
                </c:pt>
                <c:pt idx="448">
                  <c:v>82.974999999999994</c:v>
                </c:pt>
                <c:pt idx="449">
                  <c:v>84.43</c:v>
                </c:pt>
                <c:pt idx="450">
                  <c:v>83.64</c:v>
                </c:pt>
                <c:pt idx="451">
                  <c:v>83.325000000000003</c:v>
                </c:pt>
                <c:pt idx="452">
                  <c:v>83.334999999999994</c:v>
                </c:pt>
                <c:pt idx="453">
                  <c:v>84.96</c:v>
                </c:pt>
                <c:pt idx="454">
                  <c:v>84.63</c:v>
                </c:pt>
                <c:pt idx="455">
                  <c:v>85.03</c:v>
                </c:pt>
                <c:pt idx="456">
                  <c:v>85.12</c:v>
                </c:pt>
                <c:pt idx="457">
                  <c:v>83.7</c:v>
                </c:pt>
                <c:pt idx="458">
                  <c:v>84.97</c:v>
                </c:pt>
                <c:pt idx="459">
                  <c:v>86.114999999999995</c:v>
                </c:pt>
                <c:pt idx="460">
                  <c:v>85.545000000000002</c:v>
                </c:pt>
                <c:pt idx="461">
                  <c:v>84.474999999999994</c:v>
                </c:pt>
                <c:pt idx="462">
                  <c:v>83.41</c:v>
                </c:pt>
                <c:pt idx="463">
                  <c:v>83.63</c:v>
                </c:pt>
                <c:pt idx="464">
                  <c:v>84.694999999999993</c:v>
                </c:pt>
                <c:pt idx="465">
                  <c:v>84.52</c:v>
                </c:pt>
                <c:pt idx="466">
                  <c:v>82.215000000000003</c:v>
                </c:pt>
                <c:pt idx="467">
                  <c:v>81.885000000000005</c:v>
                </c:pt>
                <c:pt idx="468">
                  <c:v>82.75</c:v>
                </c:pt>
                <c:pt idx="469">
                  <c:v>84.084999999999994</c:v>
                </c:pt>
                <c:pt idx="470">
                  <c:v>84.564999999999998</c:v>
                </c:pt>
                <c:pt idx="471">
                  <c:v>84.3</c:v>
                </c:pt>
                <c:pt idx="472">
                  <c:v>83.02</c:v>
                </c:pt>
                <c:pt idx="473">
                  <c:v>82.65</c:v>
                </c:pt>
                <c:pt idx="474">
                  <c:v>81.53</c:v>
                </c:pt>
                <c:pt idx="475">
                  <c:v>82.76</c:v>
                </c:pt>
                <c:pt idx="476">
                  <c:v>82.394999999999996</c:v>
                </c:pt>
                <c:pt idx="477">
                  <c:v>82.15</c:v>
                </c:pt>
                <c:pt idx="478">
                  <c:v>79.694999999999993</c:v>
                </c:pt>
                <c:pt idx="479">
                  <c:v>81.105000000000004</c:v>
                </c:pt>
                <c:pt idx="480">
                  <c:v>82.825000000000003</c:v>
                </c:pt>
                <c:pt idx="481">
                  <c:v>83.125</c:v>
                </c:pt>
                <c:pt idx="482">
                  <c:v>82.26</c:v>
                </c:pt>
                <c:pt idx="483">
                  <c:v>73.27</c:v>
                </c:pt>
                <c:pt idx="484">
                  <c:v>74.95</c:v>
                </c:pt>
                <c:pt idx="485">
                  <c:v>70.959999999999994</c:v>
                </c:pt>
                <c:pt idx="486">
                  <c:v>71.944999999999993</c:v>
                </c:pt>
                <c:pt idx="487">
                  <c:v>70.704999999999998</c:v>
                </c:pt>
                <c:pt idx="488">
                  <c:v>71.92</c:v>
                </c:pt>
                <c:pt idx="489">
                  <c:v>72.19</c:v>
                </c:pt>
                <c:pt idx="490">
                  <c:v>75.81</c:v>
                </c:pt>
                <c:pt idx="491">
                  <c:v>75.734999999999999</c:v>
                </c:pt>
                <c:pt idx="492">
                  <c:v>75.25</c:v>
                </c:pt>
                <c:pt idx="493">
                  <c:v>74.314999999999998</c:v>
                </c:pt>
                <c:pt idx="494">
                  <c:v>74.25</c:v>
                </c:pt>
                <c:pt idx="495">
                  <c:v>73.540000000000006</c:v>
                </c:pt>
                <c:pt idx="496">
                  <c:v>72.83</c:v>
                </c:pt>
                <c:pt idx="497">
                  <c:v>74.459999999999994</c:v>
                </c:pt>
                <c:pt idx="498">
                  <c:v>72.995000000000005</c:v>
                </c:pt>
                <c:pt idx="499">
                  <c:v>69.03</c:v>
                </c:pt>
                <c:pt idx="500">
                  <c:v>72.72</c:v>
                </c:pt>
                <c:pt idx="501">
                  <c:v>74.11</c:v>
                </c:pt>
                <c:pt idx="502">
                  <c:v>75.674999999999997</c:v>
                </c:pt>
                <c:pt idx="503">
                  <c:v>75.364999999999995</c:v>
                </c:pt>
                <c:pt idx="504">
                  <c:v>77.53</c:v>
                </c:pt>
                <c:pt idx="505">
                  <c:v>78.314999999999998</c:v>
                </c:pt>
                <c:pt idx="506">
                  <c:v>77.02</c:v>
                </c:pt>
                <c:pt idx="507">
                  <c:v>78.989999999999995</c:v>
                </c:pt>
                <c:pt idx="508">
                  <c:v>80.900000000000006</c:v>
                </c:pt>
                <c:pt idx="509">
                  <c:v>82.305000000000007</c:v>
                </c:pt>
                <c:pt idx="510">
                  <c:v>82.48</c:v>
                </c:pt>
                <c:pt idx="511">
                  <c:v>82.245000000000005</c:v>
                </c:pt>
                <c:pt idx="512">
                  <c:v>84.65</c:v>
                </c:pt>
                <c:pt idx="513">
                  <c:v>86.53</c:v>
                </c:pt>
                <c:pt idx="514">
                  <c:v>86.194999999999993</c:v>
                </c:pt>
                <c:pt idx="515">
                  <c:v>86.965000000000003</c:v>
                </c:pt>
                <c:pt idx="516">
                  <c:v>87.72</c:v>
                </c:pt>
                <c:pt idx="517">
                  <c:v>88.525000000000006</c:v>
                </c:pt>
                <c:pt idx="518">
                  <c:v>90.51</c:v>
                </c:pt>
                <c:pt idx="519">
                  <c:v>90.915000000000006</c:v>
                </c:pt>
                <c:pt idx="520">
                  <c:v>89.805000000000007</c:v>
                </c:pt>
                <c:pt idx="521">
                  <c:v>87.52</c:v>
                </c:pt>
                <c:pt idx="522">
                  <c:v>89.45</c:v>
                </c:pt>
                <c:pt idx="523">
                  <c:v>92.015000000000001</c:v>
                </c:pt>
                <c:pt idx="524">
                  <c:v>91.265000000000001</c:v>
                </c:pt>
                <c:pt idx="525">
                  <c:v>92.86</c:v>
                </c:pt>
                <c:pt idx="526">
                  <c:v>92.52</c:v>
                </c:pt>
                <c:pt idx="527">
                  <c:v>93.265000000000001</c:v>
                </c:pt>
                <c:pt idx="528">
                  <c:v>91.935000000000002</c:v>
                </c:pt>
                <c:pt idx="529">
                  <c:v>93.46</c:v>
                </c:pt>
                <c:pt idx="530">
                  <c:v>97.66</c:v>
                </c:pt>
                <c:pt idx="531">
                  <c:v>98.2</c:v>
                </c:pt>
                <c:pt idx="532">
                  <c:v>95.34</c:v>
                </c:pt>
                <c:pt idx="533">
                  <c:v>96.745000000000005</c:v>
                </c:pt>
                <c:pt idx="534">
                  <c:v>97.424999999999997</c:v>
                </c:pt>
                <c:pt idx="535">
                  <c:v>97.834999999999994</c:v>
                </c:pt>
                <c:pt idx="536">
                  <c:v>99.715000000000003</c:v>
                </c:pt>
                <c:pt idx="537">
                  <c:v>97.655000000000001</c:v>
                </c:pt>
                <c:pt idx="538">
                  <c:v>100.795</c:v>
                </c:pt>
                <c:pt idx="539">
                  <c:v>97.305000000000007</c:v>
                </c:pt>
                <c:pt idx="540">
                  <c:v>97.35</c:v>
                </c:pt>
                <c:pt idx="541">
                  <c:v>98.98</c:v>
                </c:pt>
                <c:pt idx="542">
                  <c:v>100.33499999999999</c:v>
                </c:pt>
                <c:pt idx="543">
                  <c:v>100.485</c:v>
                </c:pt>
                <c:pt idx="544">
                  <c:v>106.52</c:v>
                </c:pt>
                <c:pt idx="545">
                  <c:v>99.5</c:v>
                </c:pt>
                <c:pt idx="546">
                  <c:v>103.2</c:v>
                </c:pt>
                <c:pt idx="547">
                  <c:v>112.92</c:v>
                </c:pt>
                <c:pt idx="548">
                  <c:v>117.3</c:v>
                </c:pt>
                <c:pt idx="549">
                  <c:v>119.80500000000001</c:v>
                </c:pt>
                <c:pt idx="550">
                  <c:v>120.23</c:v>
                </c:pt>
                <c:pt idx="551">
                  <c:v>130.04499999999999</c:v>
                </c:pt>
                <c:pt idx="552">
                  <c:v>137.63999999999999</c:v>
                </c:pt>
                <c:pt idx="553">
                  <c:v>129.51499999999999</c:v>
                </c:pt>
                <c:pt idx="554">
                  <c:v>121.105</c:v>
                </c:pt>
                <c:pt idx="555">
                  <c:v>118.97499999999999</c:v>
                </c:pt>
                <c:pt idx="556">
                  <c:v>111.625</c:v>
                </c:pt>
                <c:pt idx="557">
                  <c:v>107.955</c:v>
                </c:pt>
                <c:pt idx="558">
                  <c:v>106.48</c:v>
                </c:pt>
                <c:pt idx="559">
                  <c:v>113.71</c:v>
                </c:pt>
                <c:pt idx="560">
                  <c:v>113.27500000000001</c:v>
                </c:pt>
                <c:pt idx="561">
                  <c:v>120.875</c:v>
                </c:pt>
                <c:pt idx="562">
                  <c:v>120.33</c:v>
                </c:pt>
                <c:pt idx="563">
                  <c:v>126.495</c:v>
                </c:pt>
                <c:pt idx="564">
                  <c:v>124.04</c:v>
                </c:pt>
                <c:pt idx="565">
                  <c:v>124.35</c:v>
                </c:pt>
                <c:pt idx="566">
                  <c:v>117.56</c:v>
                </c:pt>
                <c:pt idx="567">
                  <c:v>112.37</c:v>
                </c:pt>
                <c:pt idx="568">
                  <c:v>115.935</c:v>
                </c:pt>
                <c:pt idx="569">
                  <c:v>110.08499999999999</c:v>
                </c:pt>
                <c:pt idx="570">
                  <c:v>107.425</c:v>
                </c:pt>
                <c:pt idx="571">
                  <c:v>108.72499999999999</c:v>
                </c:pt>
                <c:pt idx="572">
                  <c:v>107.675</c:v>
                </c:pt>
                <c:pt idx="573">
                  <c:v>104.515</c:v>
                </c:pt>
                <c:pt idx="574">
                  <c:v>98.275000000000006</c:v>
                </c:pt>
                <c:pt idx="575">
                  <c:v>100.43</c:v>
                </c:pt>
                <c:pt idx="576">
                  <c:v>98.495000000000005</c:v>
                </c:pt>
                <c:pt idx="577">
                  <c:v>105.325</c:v>
                </c:pt>
                <c:pt idx="578">
                  <c:v>106.63500000000001</c:v>
                </c:pt>
                <c:pt idx="579">
                  <c:v>106.57</c:v>
                </c:pt>
                <c:pt idx="580">
                  <c:v>105.65</c:v>
                </c:pt>
                <c:pt idx="581">
                  <c:v>105.51</c:v>
                </c:pt>
                <c:pt idx="582">
                  <c:v>106.23</c:v>
                </c:pt>
                <c:pt idx="583">
                  <c:v>105.36499999999999</c:v>
                </c:pt>
                <c:pt idx="584">
                  <c:v>97.545000000000002</c:v>
                </c:pt>
                <c:pt idx="585">
                  <c:v>102.23</c:v>
                </c:pt>
                <c:pt idx="586">
                  <c:v>102.9</c:v>
                </c:pt>
                <c:pt idx="587">
                  <c:v>105.73</c:v>
                </c:pt>
                <c:pt idx="588">
                  <c:v>108.16</c:v>
                </c:pt>
                <c:pt idx="589">
                  <c:v>106.125</c:v>
                </c:pt>
                <c:pt idx="590">
                  <c:v>109.02</c:v>
                </c:pt>
                <c:pt idx="591">
                  <c:v>112.41</c:v>
                </c:pt>
                <c:pt idx="592">
                  <c:v>114.325</c:v>
                </c:pt>
                <c:pt idx="593">
                  <c:v>106.74</c:v>
                </c:pt>
                <c:pt idx="594">
                  <c:v>103.86499999999999</c:v>
                </c:pt>
                <c:pt idx="595">
                  <c:v>107.48</c:v>
                </c:pt>
                <c:pt idx="596">
                  <c:v>108.69499999999999</c:v>
                </c:pt>
                <c:pt idx="597">
                  <c:v>111.35</c:v>
                </c:pt>
                <c:pt idx="598">
                  <c:v>113.13500000000001</c:v>
                </c:pt>
                <c:pt idx="599">
                  <c:v>116.51</c:v>
                </c:pt>
                <c:pt idx="600">
                  <c:v>111.325</c:v>
                </c:pt>
                <c:pt idx="601">
                  <c:v>111.35</c:v>
                </c:pt>
                <c:pt idx="602">
                  <c:v>113.815</c:v>
                </c:pt>
                <c:pt idx="603">
                  <c:v>115.52500000000001</c:v>
                </c:pt>
                <c:pt idx="604">
                  <c:v>115.815</c:v>
                </c:pt>
                <c:pt idx="605">
                  <c:v>115.74</c:v>
                </c:pt>
                <c:pt idx="606">
                  <c:v>118.685</c:v>
                </c:pt>
                <c:pt idx="607">
                  <c:v>119.66500000000001</c:v>
                </c:pt>
                <c:pt idx="608">
                  <c:v>122.33499999999999</c:v>
                </c:pt>
                <c:pt idx="609">
                  <c:v>124.375</c:v>
                </c:pt>
                <c:pt idx="610">
                  <c:v>122.96</c:v>
                </c:pt>
                <c:pt idx="611">
                  <c:v>124.68</c:v>
                </c:pt>
                <c:pt idx="612">
                  <c:v>125.795</c:v>
                </c:pt>
                <c:pt idx="613">
                  <c:v>128.29</c:v>
                </c:pt>
                <c:pt idx="614">
                  <c:v>128.92500000000001</c:v>
                </c:pt>
                <c:pt idx="615">
                  <c:v>127.55</c:v>
                </c:pt>
                <c:pt idx="616">
                  <c:v>127.965</c:v>
                </c:pt>
                <c:pt idx="617">
                  <c:v>132.06</c:v>
                </c:pt>
                <c:pt idx="618">
                  <c:v>128.16</c:v>
                </c:pt>
                <c:pt idx="619">
                  <c:v>124.27500000000001</c:v>
                </c:pt>
                <c:pt idx="620">
                  <c:v>120.575</c:v>
                </c:pt>
                <c:pt idx="621">
                  <c:v>119.74</c:v>
                </c:pt>
                <c:pt idx="622">
                  <c:v>120.54</c:v>
                </c:pt>
                <c:pt idx="623">
                  <c:v>116.59</c:v>
                </c:pt>
                <c:pt idx="624">
                  <c:v>117.325</c:v>
                </c:pt>
                <c:pt idx="625">
                  <c:v>119.94499999999999</c:v>
                </c:pt>
                <c:pt idx="626">
                  <c:v>120.65</c:v>
                </c:pt>
                <c:pt idx="627">
                  <c:v>122.94</c:v>
                </c:pt>
                <c:pt idx="628">
                  <c:v>124.58499999999999</c:v>
                </c:pt>
                <c:pt idx="629">
                  <c:v>120.485</c:v>
                </c:pt>
                <c:pt idx="630">
                  <c:v>121.54</c:v>
                </c:pt>
                <c:pt idx="631">
                  <c:v>124.785</c:v>
                </c:pt>
                <c:pt idx="632">
                  <c:v>113.15</c:v>
                </c:pt>
                <c:pt idx="633">
                  <c:v>109.94499999999999</c:v>
                </c:pt>
                <c:pt idx="634">
                  <c:v>114.625</c:v>
                </c:pt>
                <c:pt idx="635">
                  <c:v>115.61499999999999</c:v>
                </c:pt>
                <c:pt idx="636">
                  <c:v>114.605</c:v>
                </c:pt>
                <c:pt idx="637">
                  <c:v>108.905</c:v>
                </c:pt>
                <c:pt idx="638">
                  <c:v>108.53</c:v>
                </c:pt>
                <c:pt idx="639">
                  <c:v>105.93</c:v>
                </c:pt>
                <c:pt idx="640">
                  <c:v>111.065</c:v>
                </c:pt>
                <c:pt idx="641">
                  <c:v>115.08</c:v>
                </c:pt>
                <c:pt idx="642">
                  <c:v>113.46</c:v>
                </c:pt>
                <c:pt idx="643">
                  <c:v>113.735</c:v>
                </c:pt>
                <c:pt idx="644">
                  <c:v>110.62</c:v>
                </c:pt>
                <c:pt idx="645">
                  <c:v>110.22</c:v>
                </c:pt>
                <c:pt idx="646">
                  <c:v>108.605</c:v>
                </c:pt>
                <c:pt idx="647">
                  <c:v>109.53</c:v>
                </c:pt>
                <c:pt idx="648">
                  <c:v>110.63500000000001</c:v>
                </c:pt>
                <c:pt idx="649">
                  <c:v>111.89</c:v>
                </c:pt>
                <c:pt idx="650">
                  <c:v>114.13500000000001</c:v>
                </c:pt>
                <c:pt idx="651">
                  <c:v>107.07</c:v>
                </c:pt>
                <c:pt idx="652">
                  <c:v>106.55500000000001</c:v>
                </c:pt>
                <c:pt idx="653">
                  <c:v>103.15</c:v>
                </c:pt>
                <c:pt idx="654">
                  <c:v>97.765000000000001</c:v>
                </c:pt>
                <c:pt idx="655">
                  <c:v>101.41</c:v>
                </c:pt>
                <c:pt idx="656">
                  <c:v>103.47</c:v>
                </c:pt>
                <c:pt idx="657">
                  <c:v>103.905</c:v>
                </c:pt>
                <c:pt idx="658">
                  <c:v>101.44499999999999</c:v>
                </c:pt>
                <c:pt idx="659">
                  <c:v>104.63</c:v>
                </c:pt>
                <c:pt idx="660">
                  <c:v>102.875</c:v>
                </c:pt>
                <c:pt idx="661">
                  <c:v>97.62</c:v>
                </c:pt>
                <c:pt idx="662">
                  <c:v>96.254999999999995</c:v>
                </c:pt>
                <c:pt idx="663">
                  <c:v>93.27</c:v>
                </c:pt>
                <c:pt idx="664">
                  <c:v>96.295000000000002</c:v>
                </c:pt>
                <c:pt idx="665">
                  <c:v>97.16</c:v>
                </c:pt>
                <c:pt idx="666">
                  <c:v>93.834999999999994</c:v>
                </c:pt>
                <c:pt idx="667">
                  <c:v>98.43</c:v>
                </c:pt>
                <c:pt idx="668">
                  <c:v>98.89</c:v>
                </c:pt>
                <c:pt idx="669">
                  <c:v>100.035</c:v>
                </c:pt>
                <c:pt idx="670">
                  <c:v>99.454999999999998</c:v>
                </c:pt>
                <c:pt idx="671">
                  <c:v>99.665000000000006</c:v>
                </c:pt>
                <c:pt idx="672">
                  <c:v>96.674999999999997</c:v>
                </c:pt>
                <c:pt idx="673">
                  <c:v>92.58</c:v>
                </c:pt>
                <c:pt idx="674">
                  <c:v>94.17</c:v>
                </c:pt>
                <c:pt idx="675">
                  <c:v>94.784999999999997</c:v>
                </c:pt>
                <c:pt idx="676">
                  <c:v>92.165000000000006</c:v>
                </c:pt>
                <c:pt idx="677">
                  <c:v>88.18</c:v>
                </c:pt>
                <c:pt idx="678">
                  <c:v>87.775000000000006</c:v>
                </c:pt>
                <c:pt idx="679">
                  <c:v>90.644999999999996</c:v>
                </c:pt>
                <c:pt idx="680">
                  <c:v>93.21</c:v>
                </c:pt>
                <c:pt idx="681">
                  <c:v>91.444999999999993</c:v>
                </c:pt>
                <c:pt idx="682">
                  <c:v>93.125</c:v>
                </c:pt>
                <c:pt idx="683">
                  <c:v>89.224999999999994</c:v>
                </c:pt>
                <c:pt idx="684">
                  <c:v>91.02</c:v>
                </c:pt>
                <c:pt idx="685">
                  <c:v>89.295000000000002</c:v>
                </c:pt>
                <c:pt idx="686">
                  <c:v>88.768000000000001</c:v>
                </c:pt>
                <c:pt idx="687">
                  <c:v>89.174999999999997</c:v>
                </c:pt>
                <c:pt idx="688">
                  <c:v>85.284999999999997</c:v>
                </c:pt>
                <c:pt idx="689">
                  <c:v>84.625</c:v>
                </c:pt>
                <c:pt idx="690">
                  <c:v>86.39</c:v>
                </c:pt>
                <c:pt idx="691">
                  <c:v>88.27</c:v>
                </c:pt>
                <c:pt idx="692">
                  <c:v>89.805000000000007</c:v>
                </c:pt>
                <c:pt idx="693">
                  <c:v>87.92</c:v>
                </c:pt>
                <c:pt idx="694">
                  <c:v>90.09</c:v>
                </c:pt>
                <c:pt idx="695">
                  <c:v>93.73</c:v>
                </c:pt>
                <c:pt idx="696">
                  <c:v>95.24</c:v>
                </c:pt>
                <c:pt idx="697">
                  <c:v>96.055000000000007</c:v>
                </c:pt>
                <c:pt idx="698">
                  <c:v>98.775000000000006</c:v>
                </c:pt>
                <c:pt idx="699">
                  <c:v>98.394999999999996</c:v>
                </c:pt>
                <c:pt idx="700">
                  <c:v>95.334999999999994</c:v>
                </c:pt>
                <c:pt idx="701">
                  <c:v>93.08</c:v>
                </c:pt>
                <c:pt idx="702">
                  <c:v>93.98</c:v>
                </c:pt>
                <c:pt idx="703">
                  <c:v>92.875</c:v>
                </c:pt>
                <c:pt idx="704">
                  <c:v>91.444999999999993</c:v>
                </c:pt>
                <c:pt idx="705">
                  <c:v>88.24</c:v>
                </c:pt>
                <c:pt idx="706">
                  <c:v>89.935000000000002</c:v>
                </c:pt>
                <c:pt idx="707">
                  <c:v>92.685000000000002</c:v>
                </c:pt>
                <c:pt idx="708">
                  <c:v>91.444999999999993</c:v>
                </c:pt>
                <c:pt idx="709">
                  <c:v>91.405000000000001</c:v>
                </c:pt>
                <c:pt idx="710">
                  <c:v>91.555000000000007</c:v>
                </c:pt>
                <c:pt idx="711">
                  <c:v>93.814999999999998</c:v>
                </c:pt>
                <c:pt idx="712">
                  <c:v>95.004999999999995</c:v>
                </c:pt>
                <c:pt idx="713">
                  <c:v>94.03</c:v>
                </c:pt>
                <c:pt idx="714">
                  <c:v>92.85</c:v>
                </c:pt>
                <c:pt idx="715">
                  <c:v>94.93</c:v>
                </c:pt>
                <c:pt idx="716">
                  <c:v>96.995000000000005</c:v>
                </c:pt>
                <c:pt idx="717">
                  <c:v>95.805000000000007</c:v>
                </c:pt>
                <c:pt idx="718">
                  <c:v>98.73</c:v>
                </c:pt>
                <c:pt idx="719">
                  <c:v>101.715</c:v>
                </c:pt>
                <c:pt idx="720">
                  <c:v>98.915000000000006</c:v>
                </c:pt>
                <c:pt idx="721">
                  <c:v>94.78</c:v>
                </c:pt>
                <c:pt idx="722">
                  <c:v>94.56</c:v>
                </c:pt>
                <c:pt idx="723">
                  <c:v>96.775000000000006</c:v>
                </c:pt>
                <c:pt idx="724">
                  <c:v>95.504999999999995</c:v>
                </c:pt>
                <c:pt idx="725">
                  <c:v>93.944999999999993</c:v>
                </c:pt>
                <c:pt idx="726">
                  <c:v>92.375</c:v>
                </c:pt>
                <c:pt idx="727">
                  <c:v>91.364999999999995</c:v>
                </c:pt>
                <c:pt idx="728">
                  <c:v>88.41</c:v>
                </c:pt>
                <c:pt idx="729">
                  <c:v>83.194999999999993</c:v>
                </c:pt>
                <c:pt idx="730">
                  <c:v>89.4</c:v>
                </c:pt>
                <c:pt idx="731">
                  <c:v>85.314999999999998</c:v>
                </c:pt>
                <c:pt idx="732">
                  <c:v>85.484999999999999</c:v>
                </c:pt>
                <c:pt idx="733">
                  <c:v>85.474999999999994</c:v>
                </c:pt>
                <c:pt idx="734">
                  <c:v>82.65</c:v>
                </c:pt>
                <c:pt idx="735">
                  <c:v>83.94</c:v>
                </c:pt>
                <c:pt idx="736">
                  <c:v>86.54</c:v>
                </c:pt>
                <c:pt idx="737">
                  <c:v>89.08</c:v>
                </c:pt>
                <c:pt idx="738">
                  <c:v>86.944999999999993</c:v>
                </c:pt>
                <c:pt idx="739">
                  <c:v>85.59</c:v>
                </c:pt>
                <c:pt idx="740">
                  <c:v>80.53</c:v>
                </c:pt>
                <c:pt idx="741">
                  <c:v>78.56</c:v>
                </c:pt>
                <c:pt idx="742">
                  <c:v>76.355000000000004</c:v>
                </c:pt>
                <c:pt idx="743">
                  <c:v>77.63</c:v>
                </c:pt>
                <c:pt idx="744">
                  <c:v>78.375</c:v>
                </c:pt>
                <c:pt idx="745">
                  <c:v>80.97</c:v>
                </c:pt>
                <c:pt idx="746">
                  <c:v>83.605000000000004</c:v>
                </c:pt>
                <c:pt idx="747">
                  <c:v>81.83</c:v>
                </c:pt>
                <c:pt idx="748">
                  <c:v>79.12</c:v>
                </c:pt>
                <c:pt idx="749">
                  <c:v>79.650000000000006</c:v>
                </c:pt>
                <c:pt idx="750">
                  <c:v>78.584999999999994</c:v>
                </c:pt>
                <c:pt idx="751">
                  <c:v>80.295000000000002</c:v>
                </c:pt>
                <c:pt idx="752">
                  <c:v>80.790000000000006</c:v>
                </c:pt>
                <c:pt idx="753">
                  <c:v>80.885000000000005</c:v>
                </c:pt>
                <c:pt idx="754">
                  <c:v>81.14</c:v>
                </c:pt>
                <c:pt idx="755">
                  <c:v>80.685000000000002</c:v>
                </c:pt>
                <c:pt idx="756">
                  <c:v>81.325000000000003</c:v>
                </c:pt>
                <c:pt idx="757">
                  <c:v>81.23</c:v>
                </c:pt>
                <c:pt idx="758">
                  <c:v>75.52</c:v>
                </c:pt>
                <c:pt idx="759">
                  <c:v>76.89</c:v>
                </c:pt>
                <c:pt idx="760">
                  <c:v>77.385000000000005</c:v>
                </c:pt>
                <c:pt idx="761">
                  <c:v>77.435000000000002</c:v>
                </c:pt>
                <c:pt idx="762">
                  <c:v>77.8</c:v>
                </c:pt>
                <c:pt idx="763">
                  <c:v>80.435000000000002</c:v>
                </c:pt>
                <c:pt idx="764">
                  <c:v>82.825000000000003</c:v>
                </c:pt>
                <c:pt idx="765">
                  <c:v>83.325000000000003</c:v>
                </c:pt>
                <c:pt idx="766">
                  <c:v>82.84</c:v>
                </c:pt>
                <c:pt idx="767">
                  <c:v>84.35</c:v>
                </c:pt>
                <c:pt idx="768">
                  <c:v>85.924999999999997</c:v>
                </c:pt>
                <c:pt idx="769">
                  <c:v>84.5</c:v>
                </c:pt>
                <c:pt idx="770">
                  <c:v>85.9</c:v>
                </c:pt>
                <c:pt idx="771">
                  <c:v>88.21</c:v>
                </c:pt>
                <c:pt idx="772">
                  <c:v>86.13</c:v>
                </c:pt>
                <c:pt idx="773">
                  <c:v>85.885000000000005</c:v>
                </c:pt>
                <c:pt idx="774">
                  <c:v>86.9</c:v>
                </c:pt>
                <c:pt idx="775">
                  <c:v>85.984999999999999</c:v>
                </c:pt>
                <c:pt idx="776">
                  <c:v>84.63</c:v>
                </c:pt>
                <c:pt idx="777">
                  <c:v>84.215000000000003</c:v>
                </c:pt>
                <c:pt idx="778">
                  <c:v>82.98</c:v>
                </c:pt>
                <c:pt idx="779">
                  <c:v>80.739999999999995</c:v>
                </c:pt>
                <c:pt idx="780">
                  <c:v>80.62</c:v>
                </c:pt>
                <c:pt idx="781">
                  <c:v>79.594999999999999</c:v>
                </c:pt>
                <c:pt idx="782">
                  <c:v>82.11</c:v>
                </c:pt>
                <c:pt idx="783">
                  <c:v>83.144999999999996</c:v>
                </c:pt>
                <c:pt idx="784">
                  <c:v>83.224999999999994</c:v>
                </c:pt>
                <c:pt idx="785">
                  <c:v>85.605000000000004</c:v>
                </c:pt>
                <c:pt idx="786">
                  <c:v>85.49</c:v>
                </c:pt>
                <c:pt idx="787">
                  <c:v>84.52</c:v>
                </c:pt>
                <c:pt idx="788">
                  <c:v>83.49</c:v>
                </c:pt>
                <c:pt idx="789">
                  <c:v>84.14</c:v>
                </c:pt>
                <c:pt idx="790">
                  <c:v>80.075000000000003</c:v>
                </c:pt>
                <c:pt idx="791">
                  <c:v>82.34</c:v>
                </c:pt>
                <c:pt idx="792">
                  <c:v>82</c:v>
                </c:pt>
                <c:pt idx="793">
                  <c:v>80.25</c:v>
                </c:pt>
                <c:pt idx="794">
                  <c:v>80.94</c:v>
                </c:pt>
                <c:pt idx="795">
                  <c:v>81.849999999999994</c:v>
                </c:pt>
                <c:pt idx="796">
                  <c:v>81.47</c:v>
                </c:pt>
                <c:pt idx="797">
                  <c:v>83.135000000000005</c:v>
                </c:pt>
                <c:pt idx="798">
                  <c:v>83.5</c:v>
                </c:pt>
                <c:pt idx="799">
                  <c:v>85.075000000000003</c:v>
                </c:pt>
                <c:pt idx="800">
                  <c:v>85.17</c:v>
                </c:pt>
                <c:pt idx="801">
                  <c:v>85.855000000000004</c:v>
                </c:pt>
                <c:pt idx="802">
                  <c:v>84.004999999999995</c:v>
                </c:pt>
                <c:pt idx="803">
                  <c:v>82.36</c:v>
                </c:pt>
                <c:pt idx="804">
                  <c:v>83.07</c:v>
                </c:pt>
                <c:pt idx="805">
                  <c:v>82.394999999999996</c:v>
                </c:pt>
                <c:pt idx="806">
                  <c:v>81.174999999999997</c:v>
                </c:pt>
                <c:pt idx="807">
                  <c:v>78.84</c:v>
                </c:pt>
                <c:pt idx="808">
                  <c:v>71.84</c:v>
                </c:pt>
                <c:pt idx="809">
                  <c:v>73.135000000000005</c:v>
                </c:pt>
                <c:pt idx="810">
                  <c:v>72.28</c:v>
                </c:pt>
                <c:pt idx="811">
                  <c:v>71.704999999999998</c:v>
                </c:pt>
                <c:pt idx="812">
                  <c:v>73.775000000000006</c:v>
                </c:pt>
                <c:pt idx="813">
                  <c:v>75.36</c:v>
                </c:pt>
                <c:pt idx="814">
                  <c:v>75.88</c:v>
                </c:pt>
                <c:pt idx="815">
                  <c:v>73.245000000000005</c:v>
                </c:pt>
                <c:pt idx="816">
                  <c:v>75.254999999999995</c:v>
                </c:pt>
                <c:pt idx="817">
                  <c:v>77.84</c:v>
                </c:pt>
                <c:pt idx="818">
                  <c:v>78.03</c:v>
                </c:pt>
                <c:pt idx="819">
                  <c:v>78.025000000000006</c:v>
                </c:pt>
                <c:pt idx="820">
                  <c:v>79.06</c:v>
                </c:pt>
                <c:pt idx="821">
                  <c:v>85.51</c:v>
                </c:pt>
                <c:pt idx="822">
                  <c:v>85.325000000000003</c:v>
                </c:pt>
                <c:pt idx="823">
                  <c:v>85.594999999999999</c:v>
                </c:pt>
                <c:pt idx="824">
                  <c:v>86.17</c:v>
                </c:pt>
                <c:pt idx="825">
                  <c:v>86.08</c:v>
                </c:pt>
                <c:pt idx="826">
                  <c:v>88.204999999999998</c:v>
                </c:pt>
                <c:pt idx="827">
                  <c:v>87.87</c:v>
                </c:pt>
                <c:pt idx="828">
                  <c:v>87.885000000000005</c:v>
                </c:pt>
                <c:pt idx="829">
                  <c:v>86.555000000000007</c:v>
                </c:pt>
                <c:pt idx="830">
                  <c:v>86.63</c:v>
                </c:pt>
                <c:pt idx="831">
                  <c:v>85.55</c:v>
                </c:pt>
                <c:pt idx="832">
                  <c:v>83.14</c:v>
                </c:pt>
                <c:pt idx="833">
                  <c:v>83.394999999999996</c:v>
                </c:pt>
                <c:pt idx="834">
                  <c:v>84.26</c:v>
                </c:pt>
                <c:pt idx="835">
                  <c:v>82.465000000000003</c:v>
                </c:pt>
                <c:pt idx="836">
                  <c:v>82.185000000000002</c:v>
                </c:pt>
                <c:pt idx="837">
                  <c:v>80.010000000000005</c:v>
                </c:pt>
                <c:pt idx="838">
                  <c:v>82.01</c:v>
                </c:pt>
                <c:pt idx="839">
                  <c:v>77.180000000000007</c:v>
                </c:pt>
                <c:pt idx="840">
                  <c:v>72.510000000000005</c:v>
                </c:pt>
                <c:pt idx="841">
                  <c:v>73.11</c:v>
                </c:pt>
                <c:pt idx="842">
                  <c:v>75.78</c:v>
                </c:pt>
                <c:pt idx="843">
                  <c:v>75.665000000000006</c:v>
                </c:pt>
                <c:pt idx="844">
                  <c:v>77.325000000000003</c:v>
                </c:pt>
                <c:pt idx="845">
                  <c:v>76.185000000000002</c:v>
                </c:pt>
                <c:pt idx="846">
                  <c:v>75.31</c:v>
                </c:pt>
                <c:pt idx="847">
                  <c:v>75.44</c:v>
                </c:pt>
                <c:pt idx="848">
                  <c:v>75.144999999999996</c:v>
                </c:pt>
                <c:pt idx="849">
                  <c:v>76.33</c:v>
                </c:pt>
                <c:pt idx="850">
                  <c:v>75.95</c:v>
                </c:pt>
                <c:pt idx="851">
                  <c:v>75.930000000000007</c:v>
                </c:pt>
                <c:pt idx="852">
                  <c:v>75.81</c:v>
                </c:pt>
                <c:pt idx="853">
                  <c:v>76.900000000000006</c:v>
                </c:pt>
                <c:pt idx="854">
                  <c:v>77.59</c:v>
                </c:pt>
                <c:pt idx="855">
                  <c:v>75.564999999999998</c:v>
                </c:pt>
                <c:pt idx="856">
                  <c:v>76.435000000000002</c:v>
                </c:pt>
                <c:pt idx="857">
                  <c:v>73.98</c:v>
                </c:pt>
                <c:pt idx="858">
                  <c:v>72.885000000000005</c:v>
                </c:pt>
                <c:pt idx="859">
                  <c:v>74.605000000000004</c:v>
                </c:pt>
                <c:pt idx="860">
                  <c:v>76.06</c:v>
                </c:pt>
                <c:pt idx="861">
                  <c:v>77.305000000000007</c:v>
                </c:pt>
                <c:pt idx="862">
                  <c:v>76.290000000000006</c:v>
                </c:pt>
                <c:pt idx="863">
                  <c:v>76.704999999999998</c:v>
                </c:pt>
                <c:pt idx="864">
                  <c:v>75.650000000000006</c:v>
                </c:pt>
                <c:pt idx="865">
                  <c:v>75.680000000000007</c:v>
                </c:pt>
                <c:pt idx="866">
                  <c:v>72.459999999999994</c:v>
                </c:pt>
                <c:pt idx="867">
                  <c:v>73.944999999999993</c:v>
                </c:pt>
                <c:pt idx="868">
                  <c:v>73.864999999999995</c:v>
                </c:pt>
                <c:pt idx="869">
                  <c:v>74.510000000000005</c:v>
                </c:pt>
                <c:pt idx="870">
                  <c:v>75.254999999999995</c:v>
                </c:pt>
                <c:pt idx="871">
                  <c:v>75.47</c:v>
                </c:pt>
                <c:pt idx="872">
                  <c:v>74.495000000000005</c:v>
                </c:pt>
                <c:pt idx="873">
                  <c:v>76.456999999999994</c:v>
                </c:pt>
                <c:pt idx="874">
                  <c:v>73.784999999999997</c:v>
                </c:pt>
                <c:pt idx="875">
                  <c:v>73.114999999999995</c:v>
                </c:pt>
                <c:pt idx="876">
                  <c:v>73.55</c:v>
                </c:pt>
                <c:pt idx="877">
                  <c:v>72.790000000000006</c:v>
                </c:pt>
                <c:pt idx="878">
                  <c:v>73.325000000000003</c:v>
                </c:pt>
                <c:pt idx="879">
                  <c:v>73.034999999999997</c:v>
                </c:pt>
                <c:pt idx="880">
                  <c:v>74.965000000000003</c:v>
                </c:pt>
                <c:pt idx="881">
                  <c:v>75.53</c:v>
                </c:pt>
                <c:pt idx="882">
                  <c:v>75.995000000000005</c:v>
                </c:pt>
                <c:pt idx="883">
                  <c:v>76.855000000000004</c:v>
                </c:pt>
                <c:pt idx="884">
                  <c:v>75.584999999999994</c:v>
                </c:pt>
                <c:pt idx="885">
                  <c:v>77.94</c:v>
                </c:pt>
                <c:pt idx="886">
                  <c:v>78.790000000000006</c:v>
                </c:pt>
                <c:pt idx="887">
                  <c:v>79.53</c:v>
                </c:pt>
                <c:pt idx="888">
                  <c:v>80.25</c:v>
                </c:pt>
                <c:pt idx="889">
                  <c:v>80.37</c:v>
                </c:pt>
                <c:pt idx="890">
                  <c:v>79.795000000000002</c:v>
                </c:pt>
                <c:pt idx="891">
                  <c:v>78.635000000000005</c:v>
                </c:pt>
                <c:pt idx="892">
                  <c:v>79.41</c:v>
                </c:pt>
                <c:pt idx="893">
                  <c:v>80.209999999999994</c:v>
                </c:pt>
                <c:pt idx="894">
                  <c:v>79.114999999999995</c:v>
                </c:pt>
                <c:pt idx="895">
                  <c:v>80.364999999999995</c:v>
                </c:pt>
                <c:pt idx="896">
                  <c:v>82.465000000000003</c:v>
                </c:pt>
                <c:pt idx="897">
                  <c:v>82.935000000000002</c:v>
                </c:pt>
                <c:pt idx="898">
                  <c:v>83.82</c:v>
                </c:pt>
                <c:pt idx="899">
                  <c:v>83.834999999999994</c:v>
                </c:pt>
                <c:pt idx="900">
                  <c:v>83.995000000000005</c:v>
                </c:pt>
                <c:pt idx="901">
                  <c:v>85.655000000000001</c:v>
                </c:pt>
                <c:pt idx="902">
                  <c:v>85.275000000000006</c:v>
                </c:pt>
                <c:pt idx="903">
                  <c:v>84.174999999999997</c:v>
                </c:pt>
                <c:pt idx="904">
                  <c:v>85.8</c:v>
                </c:pt>
                <c:pt idx="905">
                  <c:v>86.86</c:v>
                </c:pt>
                <c:pt idx="906">
                  <c:v>86.55</c:v>
                </c:pt>
                <c:pt idx="907">
                  <c:v>86.655000000000001</c:v>
                </c:pt>
                <c:pt idx="908">
                  <c:v>88.454999999999998</c:v>
                </c:pt>
                <c:pt idx="909">
                  <c:v>88.27</c:v>
                </c:pt>
                <c:pt idx="910">
                  <c:v>88.424999999999997</c:v>
                </c:pt>
                <c:pt idx="911">
                  <c:v>87.814999999999998</c:v>
                </c:pt>
                <c:pt idx="912">
                  <c:v>86.194999999999993</c:v>
                </c:pt>
                <c:pt idx="913">
                  <c:v>86.11</c:v>
                </c:pt>
                <c:pt idx="914">
                  <c:v>86.03</c:v>
                </c:pt>
                <c:pt idx="915">
                  <c:v>85.76</c:v>
                </c:pt>
                <c:pt idx="916">
                  <c:v>86.4</c:v>
                </c:pt>
                <c:pt idx="917">
                  <c:v>85.32</c:v>
                </c:pt>
                <c:pt idx="918">
                  <c:v>84.14</c:v>
                </c:pt>
                <c:pt idx="919">
                  <c:v>83.974999999999994</c:v>
                </c:pt>
                <c:pt idx="920">
                  <c:v>85.234999999999999</c:v>
                </c:pt>
                <c:pt idx="921">
                  <c:v>85.864999999999995</c:v>
                </c:pt>
                <c:pt idx="922">
                  <c:v>86.094999999999999</c:v>
                </c:pt>
                <c:pt idx="923">
                  <c:v>87.36</c:v>
                </c:pt>
                <c:pt idx="924">
                  <c:v>89.44</c:v>
                </c:pt>
                <c:pt idx="925">
                  <c:v>90.605000000000004</c:v>
                </c:pt>
                <c:pt idx="926">
                  <c:v>91.935000000000002</c:v>
                </c:pt>
                <c:pt idx="927">
                  <c:v>91.41</c:v>
                </c:pt>
                <c:pt idx="928">
                  <c:v>91.9</c:v>
                </c:pt>
                <c:pt idx="929">
                  <c:v>92.394999999999996</c:v>
                </c:pt>
                <c:pt idx="930">
                  <c:v>92.02</c:v>
                </c:pt>
                <c:pt idx="931">
                  <c:v>93.6</c:v>
                </c:pt>
                <c:pt idx="932">
                  <c:v>93.385000000000005</c:v>
                </c:pt>
                <c:pt idx="933">
                  <c:v>95.105000000000004</c:v>
                </c:pt>
                <c:pt idx="934">
                  <c:v>95.14</c:v>
                </c:pt>
                <c:pt idx="935">
                  <c:v>96.24</c:v>
                </c:pt>
                <c:pt idx="936">
                  <c:v>96.864999999999995</c:v>
                </c:pt>
                <c:pt idx="937">
                  <c:v>95.724999999999994</c:v>
                </c:pt>
                <c:pt idx="938">
                  <c:v>94.5</c:v>
                </c:pt>
                <c:pt idx="939">
                  <c:v>94.224999999999994</c:v>
                </c:pt>
                <c:pt idx="940">
                  <c:v>93.4</c:v>
                </c:pt>
                <c:pt idx="941">
                  <c:v>94.135000000000005</c:v>
                </c:pt>
                <c:pt idx="942">
                  <c:v>97.915000000000006</c:v>
                </c:pt>
                <c:pt idx="943">
                  <c:v>97.77</c:v>
                </c:pt>
                <c:pt idx="944">
                  <c:v>96.325000000000003</c:v>
                </c:pt>
                <c:pt idx="945">
                  <c:v>94.555000000000007</c:v>
                </c:pt>
                <c:pt idx="946">
                  <c:v>94.68</c:v>
                </c:pt>
                <c:pt idx="947">
                  <c:v>91.674999999999997</c:v>
                </c:pt>
                <c:pt idx="948">
                  <c:v>88.48</c:v>
                </c:pt>
                <c:pt idx="949">
                  <c:v>88.2</c:v>
                </c:pt>
                <c:pt idx="950">
                  <c:v>91.334999999999994</c:v>
                </c:pt>
                <c:pt idx="951">
                  <c:v>90.71</c:v>
                </c:pt>
                <c:pt idx="952">
                  <c:v>88.04</c:v>
                </c:pt>
                <c:pt idx="953">
                  <c:v>89.37</c:v>
                </c:pt>
                <c:pt idx="954">
                  <c:v>92.734999999999999</c:v>
                </c:pt>
                <c:pt idx="955">
                  <c:v>93.05</c:v>
                </c:pt>
                <c:pt idx="956">
                  <c:v>91.76</c:v>
                </c:pt>
                <c:pt idx="957">
                  <c:v>93.055000000000007</c:v>
                </c:pt>
                <c:pt idx="958">
                  <c:v>93.2</c:v>
                </c:pt>
                <c:pt idx="959">
                  <c:v>95</c:v>
                </c:pt>
                <c:pt idx="960">
                  <c:v>93.084999999999994</c:v>
                </c:pt>
                <c:pt idx="961">
                  <c:v>88.46</c:v>
                </c:pt>
                <c:pt idx="962">
                  <c:v>89.04</c:v>
                </c:pt>
                <c:pt idx="963">
                  <c:v>89.694999999999993</c:v>
                </c:pt>
                <c:pt idx="964">
                  <c:v>89.23</c:v>
                </c:pt>
                <c:pt idx="965">
                  <c:v>89</c:v>
                </c:pt>
                <c:pt idx="966">
                  <c:v>88.674999999999997</c:v>
                </c:pt>
                <c:pt idx="967">
                  <c:v>88.614999999999995</c:v>
                </c:pt>
                <c:pt idx="968">
                  <c:v>88.525000000000006</c:v>
                </c:pt>
                <c:pt idx="969">
                  <c:v>88.015000000000001</c:v>
                </c:pt>
                <c:pt idx="970">
                  <c:v>88.094999999999999</c:v>
                </c:pt>
                <c:pt idx="971">
                  <c:v>84.71</c:v>
                </c:pt>
                <c:pt idx="972">
                  <c:v>82.31</c:v>
                </c:pt>
                <c:pt idx="973">
                  <c:v>82.7</c:v>
                </c:pt>
                <c:pt idx="974">
                  <c:v>83.58</c:v>
                </c:pt>
                <c:pt idx="975">
                  <c:v>84.465000000000003</c:v>
                </c:pt>
                <c:pt idx="976">
                  <c:v>85.185000000000002</c:v>
                </c:pt>
                <c:pt idx="977">
                  <c:v>82.61</c:v>
                </c:pt>
                <c:pt idx="978">
                  <c:v>78.144999999999996</c:v>
                </c:pt>
                <c:pt idx="979">
                  <c:v>80.08</c:v>
                </c:pt>
                <c:pt idx="980">
                  <c:v>83.33</c:v>
                </c:pt>
                <c:pt idx="981">
                  <c:v>82.2</c:v>
                </c:pt>
                <c:pt idx="982">
                  <c:v>79.48</c:v>
                </c:pt>
                <c:pt idx="983">
                  <c:v>80.95</c:v>
                </c:pt>
                <c:pt idx="984">
                  <c:v>81.91</c:v>
                </c:pt>
                <c:pt idx="985">
                  <c:v>80.135000000000005</c:v>
                </c:pt>
                <c:pt idx="986">
                  <c:v>81.99</c:v>
                </c:pt>
                <c:pt idx="987">
                  <c:v>82.28</c:v>
                </c:pt>
                <c:pt idx="988">
                  <c:v>80.599999999999994</c:v>
                </c:pt>
                <c:pt idx="989">
                  <c:v>81.099999999999994</c:v>
                </c:pt>
                <c:pt idx="990">
                  <c:v>78.25</c:v>
                </c:pt>
                <c:pt idx="991">
                  <c:v>78.125</c:v>
                </c:pt>
                <c:pt idx="992">
                  <c:v>74.66</c:v>
                </c:pt>
                <c:pt idx="993">
                  <c:v>74.295000000000002</c:v>
                </c:pt>
                <c:pt idx="994">
                  <c:v>75.81</c:v>
                </c:pt>
                <c:pt idx="995">
                  <c:v>75.944999999999993</c:v>
                </c:pt>
                <c:pt idx="996">
                  <c:v>73.555000000000007</c:v>
                </c:pt>
                <c:pt idx="997">
                  <c:v>74.09</c:v>
                </c:pt>
                <c:pt idx="998">
                  <c:v>77.275000000000006</c:v>
                </c:pt>
                <c:pt idx="999">
                  <c:v>77.084999999999994</c:v>
                </c:pt>
                <c:pt idx="1000">
                  <c:v>79.180000000000007</c:v>
                </c:pt>
                <c:pt idx="1001">
                  <c:v>80.165000000000006</c:v>
                </c:pt>
                <c:pt idx="1002">
                  <c:v>81.87</c:v>
                </c:pt>
                <c:pt idx="1003">
                  <c:v>80.58</c:v>
                </c:pt>
                <c:pt idx="1004">
                  <c:v>80.775000000000006</c:v>
                </c:pt>
                <c:pt idx="1005">
                  <c:v>80.844999999999999</c:v>
                </c:pt>
                <c:pt idx="1006">
                  <c:v>79.12</c:v>
                </c:pt>
                <c:pt idx="1007">
                  <c:v>77.584999999999994</c:v>
                </c:pt>
                <c:pt idx="1008">
                  <c:v>75.7</c:v>
                </c:pt>
                <c:pt idx="1009">
                  <c:v>77.33</c:v>
                </c:pt>
                <c:pt idx="1010">
                  <c:v>76.015000000000001</c:v>
                </c:pt>
                <c:pt idx="1011">
                  <c:v>78.75</c:v>
                </c:pt>
                <c:pt idx="1012">
                  <c:v>75.825000000000003</c:v>
                </c:pt>
                <c:pt idx="1013">
                  <c:v>78.905000000000001</c:v>
                </c:pt>
                <c:pt idx="1014">
                  <c:v>78.739999999999995</c:v>
                </c:pt>
                <c:pt idx="1015">
                  <c:v>80.575000000000003</c:v>
                </c:pt>
                <c:pt idx="1016">
                  <c:v>80.105000000000004</c:v>
                </c:pt>
                <c:pt idx="1017">
                  <c:v>79.55</c:v>
                </c:pt>
                <c:pt idx="1018">
                  <c:v>79.885000000000005</c:v>
                </c:pt>
                <c:pt idx="1019">
                  <c:v>79.47</c:v>
                </c:pt>
                <c:pt idx="1020">
                  <c:v>80.94</c:v>
                </c:pt>
                <c:pt idx="1021">
                  <c:v>81.19</c:v>
                </c:pt>
                <c:pt idx="1022">
                  <c:v>82.165000000000006</c:v>
                </c:pt>
                <c:pt idx="1023">
                  <c:v>82.29</c:v>
                </c:pt>
                <c:pt idx="1024">
                  <c:v>82.13</c:v>
                </c:pt>
                <c:pt idx="1025">
                  <c:v>83.18</c:v>
                </c:pt>
                <c:pt idx="1026">
                  <c:v>83.37</c:v>
                </c:pt>
                <c:pt idx="1027">
                  <c:v>83.984999999999999</c:v>
                </c:pt>
                <c:pt idx="1028">
                  <c:v>84.105000000000004</c:v>
                </c:pt>
                <c:pt idx="1029">
                  <c:v>82.78</c:v>
                </c:pt>
                <c:pt idx="1030">
                  <c:v>83.314999999999998</c:v>
                </c:pt>
                <c:pt idx="1031">
                  <c:v>79.08</c:v>
                </c:pt>
                <c:pt idx="1032">
                  <c:v>79.23</c:v>
                </c:pt>
                <c:pt idx="1033">
                  <c:v>80.905000000000001</c:v>
                </c:pt>
                <c:pt idx="1034">
                  <c:v>81.69</c:v>
                </c:pt>
                <c:pt idx="1035">
                  <c:v>84.474999999999994</c:v>
                </c:pt>
                <c:pt idx="1036">
                  <c:v>84.75</c:v>
                </c:pt>
                <c:pt idx="1037">
                  <c:v>84.614999999999995</c:v>
                </c:pt>
                <c:pt idx="1038">
                  <c:v>86</c:v>
                </c:pt>
                <c:pt idx="1039">
                  <c:v>85.045000000000002</c:v>
                </c:pt>
                <c:pt idx="1040">
                  <c:v>85.534999999999997</c:v>
                </c:pt>
                <c:pt idx="1041">
                  <c:v>86.12</c:v>
                </c:pt>
                <c:pt idx="1042">
                  <c:v>86.51</c:v>
                </c:pt>
                <c:pt idx="1043">
                  <c:v>84.89</c:v>
                </c:pt>
                <c:pt idx="1044">
                  <c:v>85.444999999999993</c:v>
                </c:pt>
                <c:pt idx="1045">
                  <c:v>85.52</c:v>
                </c:pt>
                <c:pt idx="1046">
                  <c:v>83.715000000000003</c:v>
                </c:pt>
                <c:pt idx="1047">
                  <c:v>83.204999999999998</c:v>
                </c:pt>
                <c:pt idx="1048">
                  <c:v>84.14</c:v>
                </c:pt>
                <c:pt idx="1049">
                  <c:v>83.685000000000002</c:v>
                </c:pt>
                <c:pt idx="1050">
                  <c:v>84.6</c:v>
                </c:pt>
                <c:pt idx="1051">
                  <c:v>87.495000000000005</c:v>
                </c:pt>
                <c:pt idx="1052">
                  <c:v>86.265000000000001</c:v>
                </c:pt>
                <c:pt idx="1053">
                  <c:v>85.36</c:v>
                </c:pt>
                <c:pt idx="1054">
                  <c:v>86.405000000000001</c:v>
                </c:pt>
                <c:pt idx="1055" formatCode="#,##0.000">
                  <c:v>84.915000000000006</c:v>
                </c:pt>
                <c:pt idx="1056" formatCode="#,##0.000">
                  <c:v>83.62</c:v>
                </c:pt>
                <c:pt idx="1057">
                  <c:v>83.795000000000002</c:v>
                </c:pt>
                <c:pt idx="1058">
                  <c:v>83.23</c:v>
                </c:pt>
                <c:pt idx="1059">
                  <c:v>84.265000000000001</c:v>
                </c:pt>
                <c:pt idx="1060">
                  <c:v>85.55</c:v>
                </c:pt>
                <c:pt idx="1061">
                  <c:v>85.364999999999995</c:v>
                </c:pt>
                <c:pt idx="1062">
                  <c:v>86.234999999999999</c:v>
                </c:pt>
                <c:pt idx="1063">
                  <c:v>87.234999999999999</c:v>
                </c:pt>
                <c:pt idx="1064">
                  <c:v>85.545000000000002</c:v>
                </c:pt>
                <c:pt idx="1065">
                  <c:v>85.174999999999997</c:v>
                </c:pt>
                <c:pt idx="1066">
                  <c:v>84.894999999999996</c:v>
                </c:pt>
                <c:pt idx="1067">
                  <c:v>86.364999999999995</c:v>
                </c:pt>
                <c:pt idx="1068">
                  <c:v>86</c:v>
                </c:pt>
                <c:pt idx="1069">
                  <c:v>85.09</c:v>
                </c:pt>
                <c:pt idx="1070">
                  <c:v>86.885000000000005</c:v>
                </c:pt>
                <c:pt idx="1071">
                  <c:v>89.95</c:v>
                </c:pt>
                <c:pt idx="1072">
                  <c:v>91.105000000000004</c:v>
                </c:pt>
                <c:pt idx="1073">
                  <c:v>90.435000000000002</c:v>
                </c:pt>
                <c:pt idx="1074">
                  <c:v>93.305000000000007</c:v>
                </c:pt>
                <c:pt idx="1075">
                  <c:v>92.9</c:v>
                </c:pt>
                <c:pt idx="1076">
                  <c:v>91.93</c:v>
                </c:pt>
                <c:pt idx="1077">
                  <c:v>91.19</c:v>
                </c:pt>
                <c:pt idx="1078">
                  <c:v>91.81</c:v>
                </c:pt>
                <c:pt idx="1079">
                  <c:v>93.344999999999999</c:v>
                </c:pt>
                <c:pt idx="1080">
                  <c:v>90.525000000000006</c:v>
                </c:pt>
                <c:pt idx="1081">
                  <c:v>91.29</c:v>
                </c:pt>
                <c:pt idx="1082" formatCode="#,##0.000">
                  <c:v>89.66</c:v>
                </c:pt>
                <c:pt idx="1083">
                  <c:v>88.09</c:v>
                </c:pt>
                <c:pt idx="1084">
                  <c:v>88.02</c:v>
                </c:pt>
                <c:pt idx="1085">
                  <c:v>87.555000000000007</c:v>
                </c:pt>
                <c:pt idx="1086">
                  <c:v>88.73</c:v>
                </c:pt>
                <c:pt idx="1087">
                  <c:v>88.9</c:v>
                </c:pt>
                <c:pt idx="1088">
                  <c:v>88.35</c:v>
                </c:pt>
                <c:pt idx="1089">
                  <c:v>89.935000000000002</c:v>
                </c:pt>
                <c:pt idx="1090">
                  <c:v>88.86</c:v>
                </c:pt>
                <c:pt idx="1091">
                  <c:v>87.97</c:v>
                </c:pt>
                <c:pt idx="1092">
                  <c:v>84.92</c:v>
                </c:pt>
                <c:pt idx="1093">
                  <c:v>83.93</c:v>
                </c:pt>
                <c:pt idx="1094">
                  <c:v>83.3</c:v>
                </c:pt>
                <c:pt idx="1095">
                  <c:v>82.11</c:v>
                </c:pt>
                <c:pt idx="1096">
                  <c:v>83.32</c:v>
                </c:pt>
                <c:pt idx="1097">
                  <c:v>83.444999999999993</c:v>
                </c:pt>
                <c:pt idx="1098">
                  <c:v>83.075000000000003</c:v>
                </c:pt>
                <c:pt idx="1099">
                  <c:v>82.114999999999995</c:v>
                </c:pt>
                <c:pt idx="1100">
                  <c:v>80.56</c:v>
                </c:pt>
                <c:pt idx="1101">
                  <c:v>81.45</c:v>
                </c:pt>
                <c:pt idx="1102">
                  <c:v>81.825000000000003</c:v>
                </c:pt>
                <c:pt idx="1103">
                  <c:v>82.44</c:v>
                </c:pt>
                <c:pt idx="1104">
                  <c:v>82.33</c:v>
                </c:pt>
                <c:pt idx="1105">
                  <c:v>81.5</c:v>
                </c:pt>
                <c:pt idx="1106">
                  <c:v>80.724999999999994</c:v>
                </c:pt>
                <c:pt idx="1107">
                  <c:v>79.72</c:v>
                </c:pt>
                <c:pt idx="1108">
                  <c:v>80.004999999999995</c:v>
                </c:pt>
                <c:pt idx="1109">
                  <c:v>82.52</c:v>
                </c:pt>
                <c:pt idx="1110">
                  <c:v>82.344999999999999</c:v>
                </c:pt>
                <c:pt idx="1111">
                  <c:v>81.19</c:v>
                </c:pt>
                <c:pt idx="1112">
                  <c:v>80.180000000000007</c:v>
                </c:pt>
                <c:pt idx="1113">
                  <c:v>76.77</c:v>
                </c:pt>
                <c:pt idx="1114">
                  <c:v>76.05</c:v>
                </c:pt>
                <c:pt idx="1115">
                  <c:v>75.92</c:v>
                </c:pt>
                <c:pt idx="1116">
                  <c:v>78.540000000000006</c:v>
                </c:pt>
                <c:pt idx="1117">
                  <c:v>78.314999999999998</c:v>
                </c:pt>
                <c:pt idx="1118">
                  <c:v>80.004999999999995</c:v>
                </c:pt>
                <c:pt idx="1119">
                  <c:v>80.739999999999995</c:v>
                </c:pt>
                <c:pt idx="1120">
                  <c:v>81.245000000000005</c:v>
                </c:pt>
                <c:pt idx="1121">
                  <c:v>81.64</c:v>
                </c:pt>
                <c:pt idx="1122">
                  <c:v>81.73</c:v>
                </c:pt>
                <c:pt idx="1123">
                  <c:v>83.36</c:v>
                </c:pt>
                <c:pt idx="1124">
                  <c:v>85.28</c:v>
                </c:pt>
                <c:pt idx="1125">
                  <c:v>86.185000000000002</c:v>
                </c:pt>
                <c:pt idx="1126">
                  <c:v>86.114999999999995</c:v>
                </c:pt>
                <c:pt idx="1127">
                  <c:v>87.015000000000001</c:v>
                </c:pt>
                <c:pt idx="1128">
                  <c:v>87.114999999999995</c:v>
                </c:pt>
                <c:pt idx="1129">
                  <c:v>86.775000000000006</c:v>
                </c:pt>
                <c:pt idx="1130">
                  <c:v>85.27</c:v>
                </c:pt>
                <c:pt idx="1131">
                  <c:v>87.254999999999995</c:v>
                </c:pt>
                <c:pt idx="1132">
                  <c:v>86.83</c:v>
                </c:pt>
                <c:pt idx="1133">
                  <c:v>88.01</c:v>
                </c:pt>
                <c:pt idx="1134">
                  <c:v>88.59</c:v>
                </c:pt>
                <c:pt idx="1135">
                  <c:v>87.68</c:v>
                </c:pt>
                <c:pt idx="1136">
                  <c:v>88.96</c:v>
                </c:pt>
                <c:pt idx="1137">
                  <c:v>89.094999999999999</c:v>
                </c:pt>
                <c:pt idx="1138">
                  <c:v>87.73</c:v>
                </c:pt>
                <c:pt idx="1139">
                  <c:v>86.094999999999999</c:v>
                </c:pt>
                <c:pt idx="1140">
                  <c:v>87.075000000000003</c:v>
                </c:pt>
                <c:pt idx="1141">
                  <c:v>87.314999999999998</c:v>
                </c:pt>
                <c:pt idx="1142">
                  <c:v>87.715000000000003</c:v>
                </c:pt>
                <c:pt idx="1143">
                  <c:v>86.67</c:v>
                </c:pt>
                <c:pt idx="1144">
                  <c:v>85.63</c:v>
                </c:pt>
                <c:pt idx="1145">
                  <c:v>86.2</c:v>
                </c:pt>
                <c:pt idx="1146">
                  <c:v>86.49</c:v>
                </c:pt>
                <c:pt idx="1147">
                  <c:v>85.275000000000006</c:v>
                </c:pt>
                <c:pt idx="1148">
                  <c:v>83.064999999999998</c:v>
                </c:pt>
                <c:pt idx="1149">
                  <c:v>82.09</c:v>
                </c:pt>
                <c:pt idx="1150">
                  <c:v>82.995000000000005</c:v>
                </c:pt>
                <c:pt idx="1151">
                  <c:v>82.655000000000001</c:v>
                </c:pt>
                <c:pt idx="1152">
                  <c:v>81.245000000000005</c:v>
                </c:pt>
                <c:pt idx="1153">
                  <c:v>80.864999999999995</c:v>
                </c:pt>
                <c:pt idx="1154">
                  <c:v>79.14</c:v>
                </c:pt>
                <c:pt idx="1155">
                  <c:v>81.45</c:v>
                </c:pt>
                <c:pt idx="1156">
                  <c:v>81.825000000000003</c:v>
                </c:pt>
                <c:pt idx="1157">
                  <c:v>78.265000000000001</c:v>
                </c:pt>
                <c:pt idx="1158">
                  <c:v>76.7</c:v>
                </c:pt>
                <c:pt idx="1159">
                  <c:v>76.275000000000006</c:v>
                </c:pt>
                <c:pt idx="1160">
                  <c:v>79.91</c:v>
                </c:pt>
                <c:pt idx="1161">
                  <c:v>81.099999999999994</c:v>
                </c:pt>
                <c:pt idx="1162">
                  <c:v>81.614999999999995</c:v>
                </c:pt>
                <c:pt idx="1163">
                  <c:v>83.31</c:v>
                </c:pt>
                <c:pt idx="1164">
                  <c:v>83.295000000000002</c:v>
                </c:pt>
                <c:pt idx="1165">
                  <c:v>82.894999999999996</c:v>
                </c:pt>
                <c:pt idx="1166">
                  <c:v>84.17</c:v>
                </c:pt>
                <c:pt idx="1167">
                  <c:v>82.245000000000005</c:v>
                </c:pt>
                <c:pt idx="1168">
                  <c:v>81.754999999999995</c:v>
                </c:pt>
                <c:pt idx="1169">
                  <c:v>79.495000000000005</c:v>
                </c:pt>
                <c:pt idx="1170">
                  <c:v>79.665000000000006</c:v>
                </c:pt>
                <c:pt idx="1171">
                  <c:v>79.625</c:v>
                </c:pt>
                <c:pt idx="1172">
                  <c:v>81.064999999999998</c:v>
                </c:pt>
                <c:pt idx="1173">
                  <c:v>82.35</c:v>
                </c:pt>
                <c:pt idx="1174">
                  <c:v>81.064999999999998</c:v>
                </c:pt>
                <c:pt idx="1175">
                  <c:v>82.424999999999997</c:v>
                </c:pt>
                <c:pt idx="1176">
                  <c:v>79.984999999999999</c:v>
                </c:pt>
                <c:pt idx="1177">
                  <c:v>79.62</c:v>
                </c:pt>
                <c:pt idx="1178">
                  <c:v>75.83</c:v>
                </c:pt>
                <c:pt idx="1179">
                  <c:v>75.224999999999994</c:v>
                </c:pt>
                <c:pt idx="1180">
                  <c:v>75.040000000000006</c:v>
                </c:pt>
                <c:pt idx="1181">
                  <c:v>73.025000000000006</c:v>
                </c:pt>
                <c:pt idx="1182">
                  <c:v>72.125</c:v>
                </c:pt>
                <c:pt idx="1183">
                  <c:v>70.56</c:v>
                </c:pt>
                <c:pt idx="1184">
                  <c:v>71.075000000000003</c:v>
                </c:pt>
                <c:pt idx="1185">
                  <c:v>74.55</c:v>
                </c:pt>
                <c:pt idx="1186">
                  <c:v>73.995000000000005</c:v>
                </c:pt>
                <c:pt idx="1187">
                  <c:v>73.864999999999995</c:v>
                </c:pt>
                <c:pt idx="1188">
                  <c:v>74.715000000000003</c:v>
                </c:pt>
                <c:pt idx="1189">
                  <c:v>75.08</c:v>
                </c:pt>
                <c:pt idx="1190">
                  <c:v>76.58</c:v>
                </c:pt>
                <c:pt idx="1191">
                  <c:v>76.010000000000005</c:v>
                </c:pt>
                <c:pt idx="1192">
                  <c:v>75.17</c:v>
                </c:pt>
                <c:pt idx="1193">
                  <c:v>75.819999999999993</c:v>
                </c:pt>
                <c:pt idx="1194">
                  <c:v>75.265000000000001</c:v>
                </c:pt>
                <c:pt idx="1195">
                  <c:v>72.5</c:v>
                </c:pt>
                <c:pt idx="1196">
                  <c:v>71.974999999999994</c:v>
                </c:pt>
                <c:pt idx="1197">
                  <c:v>72.894999999999996</c:v>
                </c:pt>
                <c:pt idx="1198">
                  <c:v>75.38</c:v>
                </c:pt>
                <c:pt idx="1199">
                  <c:v>74.775000000000006</c:v>
                </c:pt>
                <c:pt idx="1200">
                  <c:v>77.944999999999993</c:v>
                </c:pt>
                <c:pt idx="1201">
                  <c:v>79.39</c:v>
                </c:pt>
                <c:pt idx="1202">
                  <c:v>81.2</c:v>
                </c:pt>
                <c:pt idx="1203">
                  <c:v>77.844999999999999</c:v>
                </c:pt>
                <c:pt idx="1204">
                  <c:v>77.665000000000006</c:v>
                </c:pt>
                <c:pt idx="1205">
                  <c:v>79.334999999999994</c:v>
                </c:pt>
                <c:pt idx="1206">
                  <c:v>80.144999999999996</c:v>
                </c:pt>
                <c:pt idx="1207">
                  <c:v>77.81</c:v>
                </c:pt>
                <c:pt idx="1208">
                  <c:v>73.525000000000006</c:v>
                </c:pt>
                <c:pt idx="1209">
                  <c:v>73.94</c:v>
                </c:pt>
                <c:pt idx="1210">
                  <c:v>74.075000000000003</c:v>
                </c:pt>
                <c:pt idx="1211">
                  <c:v>72.55</c:v>
                </c:pt>
                <c:pt idx="1212">
                  <c:v>73.569999999999993</c:v>
                </c:pt>
                <c:pt idx="1213">
                  <c:v>75.77</c:v>
                </c:pt>
                <c:pt idx="1214">
                  <c:v>74.739999999999995</c:v>
                </c:pt>
                <c:pt idx="1215">
                  <c:v>74.515000000000001</c:v>
                </c:pt>
                <c:pt idx="1216">
                  <c:v>75.834999999999994</c:v>
                </c:pt>
                <c:pt idx="1217">
                  <c:v>72.2</c:v>
                </c:pt>
                <c:pt idx="1218">
                  <c:v>71.400000000000006</c:v>
                </c:pt>
                <c:pt idx="1219">
                  <c:v>73.185000000000002</c:v>
                </c:pt>
                <c:pt idx="1220">
                  <c:v>73.355000000000004</c:v>
                </c:pt>
                <c:pt idx="1221">
                  <c:v>74.165000000000006</c:v>
                </c:pt>
                <c:pt idx="1222">
                  <c:v>75.569999999999993</c:v>
                </c:pt>
                <c:pt idx="1223">
                  <c:v>76.94</c:v>
                </c:pt>
                <c:pt idx="1224">
                  <c:v>76.114999999999995</c:v>
                </c:pt>
                <c:pt idx="1225">
                  <c:v>75.64</c:v>
                </c:pt>
                <c:pt idx="1226">
                  <c:v>74.064999999999998</c:v>
                </c:pt>
                <c:pt idx="1227">
                  <c:v>72.37</c:v>
                </c:pt>
                <c:pt idx="1228">
                  <c:v>72.915000000000006</c:v>
                </c:pt>
                <c:pt idx="1229">
                  <c:v>73.555000000000007</c:v>
                </c:pt>
                <c:pt idx="1230">
                  <c:v>73.67</c:v>
                </c:pt>
                <c:pt idx="1231">
                  <c:v>73.489999999999995</c:v>
                </c:pt>
                <c:pt idx="1232">
                  <c:v>74.534999999999997</c:v>
                </c:pt>
                <c:pt idx="1233">
                  <c:v>74.05</c:v>
                </c:pt>
                <c:pt idx="1234">
                  <c:v>74.52</c:v>
                </c:pt>
                <c:pt idx="1235">
                  <c:v>75.209999999999994</c:v>
                </c:pt>
                <c:pt idx="1236">
                  <c:v>76.114999999999995</c:v>
                </c:pt>
                <c:pt idx="1237">
                  <c:v>74.290000000000006</c:v>
                </c:pt>
                <c:pt idx="1238">
                  <c:v>74.584999999999994</c:v>
                </c:pt>
                <c:pt idx="1239">
                  <c:v>73.930000000000007</c:v>
                </c:pt>
                <c:pt idx="1240">
                  <c:v>73.864999999999995</c:v>
                </c:pt>
                <c:pt idx="1241">
                  <c:v>74.31</c:v>
                </c:pt>
                <c:pt idx="1242">
                  <c:v>73.040000000000006</c:v>
                </c:pt>
                <c:pt idx="1243">
                  <c:v>75.02</c:v>
                </c:pt>
                <c:pt idx="1244">
                  <c:v>74.94</c:v>
                </c:pt>
                <c:pt idx="1245">
                  <c:v>73.885000000000005</c:v>
                </c:pt>
                <c:pt idx="1246">
                  <c:v>72.739999999999995</c:v>
                </c:pt>
                <c:pt idx="1247">
                  <c:v>73.760000000000005</c:v>
                </c:pt>
                <c:pt idx="1248">
                  <c:v>73.894999999999996</c:v>
                </c:pt>
                <c:pt idx="1249">
                  <c:v>74.319999999999993</c:v>
                </c:pt>
                <c:pt idx="1250">
                  <c:v>74.61</c:v>
                </c:pt>
                <c:pt idx="1251">
                  <c:v>75.084999999999994</c:v>
                </c:pt>
                <c:pt idx="1252">
                  <c:v>74.739999999999995</c:v>
                </c:pt>
                <c:pt idx="1253">
                  <c:v>73.680000000000007</c:v>
                </c:pt>
                <c:pt idx="1254">
                  <c:v>74.995000000000005</c:v>
                </c:pt>
                <c:pt idx="1255">
                  <c:v>73.715000000000003</c:v>
                </c:pt>
                <c:pt idx="1256">
                  <c:v>73.540000000000006</c:v>
                </c:pt>
                <c:pt idx="1257">
                  <c:v>71.92</c:v>
                </c:pt>
                <c:pt idx="1258">
                  <c:v>73.165000000000006</c:v>
                </c:pt>
                <c:pt idx="1259">
                  <c:v>74.09</c:v>
                </c:pt>
                <c:pt idx="1260">
                  <c:v>74.08</c:v>
                </c:pt>
                <c:pt idx="1261">
                  <c:v>74.644999999999996</c:v>
                </c:pt>
                <c:pt idx="1262">
                  <c:v>76.53</c:v>
                </c:pt>
                <c:pt idx="1263">
                  <c:v>76.760000000000005</c:v>
                </c:pt>
                <c:pt idx="1264">
                  <c:v>77.569999999999993</c:v>
                </c:pt>
                <c:pt idx="1265">
                  <c:v>77.89</c:v>
                </c:pt>
                <c:pt idx="1266">
                  <c:v>77.234999999999999</c:v>
                </c:pt>
                <c:pt idx="1267">
                  <c:v>78.05</c:v>
                </c:pt>
                <c:pt idx="1268">
                  <c:v>80.375</c:v>
                </c:pt>
                <c:pt idx="1269">
                  <c:v>82.974999999999994</c:v>
                </c:pt>
                <c:pt idx="1270">
                  <c:v>81.894999999999996</c:v>
                </c:pt>
                <c:pt idx="1271">
                  <c:v>83.06</c:v>
                </c:pt>
                <c:pt idx="1272">
                  <c:v>82.18</c:v>
                </c:pt>
                <c:pt idx="1273">
                  <c:v>82.254999999999995</c:v>
                </c:pt>
                <c:pt idx="1274">
                  <c:v>80.75</c:v>
                </c:pt>
                <c:pt idx="1275">
                  <c:v>80.319999999999993</c:v>
                </c:pt>
                <c:pt idx="1276">
                  <c:v>79.814999999999998</c:v>
                </c:pt>
                <c:pt idx="1277">
                  <c:v>78.78</c:v>
                </c:pt>
                <c:pt idx="1278">
                  <c:v>78.75</c:v>
                </c:pt>
                <c:pt idx="1279">
                  <c:v>77.91</c:v>
                </c:pt>
                <c:pt idx="1280">
                  <c:v>77.704999999999998</c:v>
                </c:pt>
                <c:pt idx="1281">
                  <c:v>77.825000000000003</c:v>
                </c:pt>
                <c:pt idx="1282">
                  <c:v>77.474999999999994</c:v>
                </c:pt>
                <c:pt idx="1283">
                  <c:v>77.05</c:v>
                </c:pt>
                <c:pt idx="1284">
                  <c:v>76.08</c:v>
                </c:pt>
                <c:pt idx="1285">
                  <c:v>76.364999999999995</c:v>
                </c:pt>
                <c:pt idx="1286">
                  <c:v>74.83</c:v>
                </c:pt>
                <c:pt idx="1287">
                  <c:v>75.025000000000006</c:v>
                </c:pt>
                <c:pt idx="1288">
                  <c:v>74.53</c:v>
                </c:pt>
                <c:pt idx="1289">
                  <c:v>76.125</c:v>
                </c:pt>
                <c:pt idx="1290">
                  <c:v>77.025000000000006</c:v>
                </c:pt>
                <c:pt idx="1291">
                  <c:v>75.844999999999999</c:v>
                </c:pt>
                <c:pt idx="1292">
                  <c:v>75.12</c:v>
                </c:pt>
                <c:pt idx="1293">
                  <c:v>74.864999999999995</c:v>
                </c:pt>
                <c:pt idx="1294">
                  <c:v>75.25</c:v>
                </c:pt>
                <c:pt idx="1295">
                  <c:v>75.709999999999994</c:v>
                </c:pt>
                <c:pt idx="1296">
                  <c:v>76.540000000000006</c:v>
                </c:pt>
                <c:pt idx="1297">
                  <c:v>76.98</c:v>
                </c:pt>
                <c:pt idx="1298">
                  <c:v>75.015000000000001</c:v>
                </c:pt>
                <c:pt idx="1299">
                  <c:v>74.564999999999998</c:v>
                </c:pt>
                <c:pt idx="1300">
                  <c:v>72.900000000000006</c:v>
                </c:pt>
                <c:pt idx="1301">
                  <c:v>72.86</c:v>
                </c:pt>
                <c:pt idx="1302">
                  <c:v>73.995000000000005</c:v>
                </c:pt>
                <c:pt idx="1303">
                  <c:v>73.474999999999994</c:v>
                </c:pt>
                <c:pt idx="1304">
                  <c:v>73.92</c:v>
                </c:pt>
                <c:pt idx="1305">
                  <c:v>71.784999999999997</c:v>
                </c:pt>
                <c:pt idx="1306">
                  <c:v>69.83</c:v>
                </c:pt>
                <c:pt idx="1307">
                  <c:v>70.305000000000007</c:v>
                </c:pt>
                <c:pt idx="1308">
                  <c:v>72.064999999999998</c:v>
                </c:pt>
                <c:pt idx="1309">
                  <c:v>71.034999999999997</c:v>
                </c:pt>
                <c:pt idx="1310">
                  <c:v>71.144999999999996</c:v>
                </c:pt>
                <c:pt idx="1311">
                  <c:v>72.23</c:v>
                </c:pt>
                <c:pt idx="1312">
                  <c:v>71.39</c:v>
                </c:pt>
                <c:pt idx="1313">
                  <c:v>71.66</c:v>
                </c:pt>
                <c:pt idx="1314">
                  <c:v>72.254999999999995</c:v>
                </c:pt>
                <c:pt idx="1315">
                  <c:v>71.73</c:v>
                </c:pt>
                <c:pt idx="1316">
                  <c:v>71.515000000000001</c:v>
                </c:pt>
                <c:pt idx="1317">
                  <c:v>72.540000000000006</c:v>
                </c:pt>
                <c:pt idx="1318">
                  <c:v>72.55</c:v>
                </c:pt>
                <c:pt idx="1319">
                  <c:v>73.924999999999997</c:v>
                </c:pt>
                <c:pt idx="1320">
                  <c:v>73.62</c:v>
                </c:pt>
                <c:pt idx="1321">
                  <c:v>74.875</c:v>
                </c:pt>
                <c:pt idx="1322">
                  <c:v>74.484999999999999</c:v>
                </c:pt>
                <c:pt idx="1323">
                  <c:v>74.489999999999995</c:v>
                </c:pt>
                <c:pt idx="1324">
                  <c:v>77.27</c:v>
                </c:pt>
                <c:pt idx="1325">
                  <c:v>77.680000000000007</c:v>
                </c:pt>
                <c:pt idx="1326">
                  <c:v>77.39</c:v>
                </c:pt>
                <c:pt idx="1327">
                  <c:v>72.489999999999995</c:v>
                </c:pt>
                <c:pt idx="1328">
                  <c:v>67.894999999999996</c:v>
                </c:pt>
                <c:pt idx="1329">
                  <c:v>66.680000000000007</c:v>
                </c:pt>
                <c:pt idx="1330">
                  <c:v>66.185000000000002</c:v>
                </c:pt>
                <c:pt idx="1331">
                  <c:v>62.685000000000002</c:v>
                </c:pt>
                <c:pt idx="1332">
                  <c:v>65.435000000000002</c:v>
                </c:pt>
                <c:pt idx="1333">
                  <c:v>65.97</c:v>
                </c:pt>
                <c:pt idx="1334">
                  <c:v>66.844999999999999</c:v>
                </c:pt>
                <c:pt idx="1335">
                  <c:v>66.415000000000006</c:v>
                </c:pt>
                <c:pt idx="1336">
                  <c:v>67.635000000000005</c:v>
                </c:pt>
                <c:pt idx="1337">
                  <c:v>68.45</c:v>
                </c:pt>
                <c:pt idx="1338">
                  <c:v>68.989999999999995</c:v>
                </c:pt>
                <c:pt idx="1339">
                  <c:v>66.94</c:v>
                </c:pt>
                <c:pt idx="1340">
                  <c:v>67.234999999999999</c:v>
                </c:pt>
                <c:pt idx="1341">
                  <c:v>67.495000000000005</c:v>
                </c:pt>
                <c:pt idx="1342">
                  <c:v>65.674999999999997</c:v>
                </c:pt>
                <c:pt idx="1343">
                  <c:v>64.349999999999994</c:v>
                </c:pt>
                <c:pt idx="1344">
                  <c:v>63.274999999999999</c:v>
                </c:pt>
                <c:pt idx="1345">
                  <c:v>61.534999999999997</c:v>
                </c:pt>
                <c:pt idx="1346">
                  <c:v>61.405000000000001</c:v>
                </c:pt>
                <c:pt idx="1347">
                  <c:v>62.74</c:v>
                </c:pt>
                <c:pt idx="1348">
                  <c:v>61.09</c:v>
                </c:pt>
                <c:pt idx="1349">
                  <c:v>62.314999999999998</c:v>
                </c:pt>
                <c:pt idx="1350">
                  <c:v>63.59</c:v>
                </c:pt>
                <c:pt idx="1351">
                  <c:v>65.064999999999998</c:v>
                </c:pt>
                <c:pt idx="1352">
                  <c:v>66.08</c:v>
                </c:pt>
                <c:pt idx="1353">
                  <c:v>65.935000000000002</c:v>
                </c:pt>
                <c:pt idx="1354">
                  <c:v>64.040000000000006</c:v>
                </c:pt>
                <c:pt idx="1355">
                  <c:v>65.094999999999999</c:v>
                </c:pt>
                <c:pt idx="1356">
                  <c:v>66</c:v>
                </c:pt>
                <c:pt idx="1357">
                  <c:v>65.61</c:v>
                </c:pt>
                <c:pt idx="1358">
                  <c:v>65.364999999999995</c:v>
                </c:pt>
                <c:pt idx="1359">
                  <c:v>64.734999999999999</c:v>
                </c:pt>
                <c:pt idx="1360">
                  <c:v>65.58</c:v>
                </c:pt>
                <c:pt idx="1361">
                  <c:v>64.254999999999995</c:v>
                </c:pt>
                <c:pt idx="1362">
                  <c:v>65.510000000000005</c:v>
                </c:pt>
                <c:pt idx="1363">
                  <c:v>64.7</c:v>
                </c:pt>
                <c:pt idx="1364">
                  <c:v>63.83</c:v>
                </c:pt>
                <c:pt idx="1365">
                  <c:v>66.83</c:v>
                </c:pt>
                <c:pt idx="1366">
                  <c:v>67.92</c:v>
                </c:pt>
                <c:pt idx="1367">
                  <c:v>66.52</c:v>
                </c:pt>
                <c:pt idx="1368">
                  <c:v>67.234999999999999</c:v>
                </c:pt>
                <c:pt idx="1369">
                  <c:v>68.11</c:v>
                </c:pt>
                <c:pt idx="1370">
                  <c:v>68.844999999999999</c:v>
                </c:pt>
                <c:pt idx="1371">
                  <c:v>69.599999999999994</c:v>
                </c:pt>
                <c:pt idx="1372">
                  <c:v>69.67</c:v>
                </c:pt>
                <c:pt idx="1373">
                  <c:v>70.849999999999994</c:v>
                </c:pt>
                <c:pt idx="1374">
                  <c:v>75.19</c:v>
                </c:pt>
                <c:pt idx="1375">
                  <c:v>73.63</c:v>
                </c:pt>
                <c:pt idx="1376">
                  <c:v>77.47</c:v>
                </c:pt>
                <c:pt idx="1377">
                  <c:v>77.045000000000002</c:v>
                </c:pt>
                <c:pt idx="1378">
                  <c:v>80.435000000000002</c:v>
                </c:pt>
                <c:pt idx="1379">
                  <c:v>78.204999999999998</c:v>
                </c:pt>
                <c:pt idx="1380">
                  <c:v>77.655000000000001</c:v>
                </c:pt>
                <c:pt idx="1381">
                  <c:v>69.12</c:v>
                </c:pt>
                <c:pt idx="1382">
                  <c:v>69.23</c:v>
                </c:pt>
                <c:pt idx="1383">
                  <c:v>69.849999999999994</c:v>
                </c:pt>
                <c:pt idx="1384">
                  <c:v>69.165000000000006</c:v>
                </c:pt>
                <c:pt idx="1385">
                  <c:v>68.16</c:v>
                </c:pt>
                <c:pt idx="1386">
                  <c:v>68.709999999999994</c:v>
                </c:pt>
                <c:pt idx="1387">
                  <c:v>69.849999999999994</c:v>
                </c:pt>
                <c:pt idx="1388">
                  <c:v>71.14</c:v>
                </c:pt>
                <c:pt idx="1389">
                  <c:v>70.73</c:v>
                </c:pt>
                <c:pt idx="1390">
                  <c:v>71.3</c:v>
                </c:pt>
                <c:pt idx="1391">
                  <c:v>72.045000000000002</c:v>
                </c:pt>
                <c:pt idx="1392">
                  <c:v>72.540000000000006</c:v>
                </c:pt>
                <c:pt idx="1393">
                  <c:v>70.584999999999994</c:v>
                </c:pt>
                <c:pt idx="1394">
                  <c:v>72.63</c:v>
                </c:pt>
                <c:pt idx="1395">
                  <c:v>71.454999999999998</c:v>
                </c:pt>
                <c:pt idx="1396">
                  <c:v>71.099999999999994</c:v>
                </c:pt>
                <c:pt idx="1397">
                  <c:v>70.010000000000005</c:v>
                </c:pt>
                <c:pt idx="1398">
                  <c:v>70.954999999999998</c:v>
                </c:pt>
                <c:pt idx="1399">
                  <c:v>71.28</c:v>
                </c:pt>
                <c:pt idx="1400">
                  <c:v>70.525000000000006</c:v>
                </c:pt>
                <c:pt idx="1401">
                  <c:v>69.790000000000006</c:v>
                </c:pt>
                <c:pt idx="1402">
                  <c:v>69.7</c:v>
                </c:pt>
                <c:pt idx="1403">
                  <c:v>70.795000000000002</c:v>
                </c:pt>
                <c:pt idx="1404">
                  <c:v>69.56</c:v>
                </c:pt>
                <c:pt idx="1405">
                  <c:v>70.305000000000007</c:v>
                </c:pt>
                <c:pt idx="1406">
                  <c:v>71.48</c:v>
                </c:pt>
                <c:pt idx="1407">
                  <c:v>73.555000000000007</c:v>
                </c:pt>
                <c:pt idx="1408">
                  <c:v>72.7</c:v>
                </c:pt>
                <c:pt idx="1409">
                  <c:v>71.39</c:v>
                </c:pt>
                <c:pt idx="1410">
                  <c:v>70.84</c:v>
                </c:pt>
                <c:pt idx="1411">
                  <c:v>69.48</c:v>
                </c:pt>
                <c:pt idx="1412">
                  <c:v>69.474999999999994</c:v>
                </c:pt>
                <c:pt idx="1413">
                  <c:v>67.73</c:v>
                </c:pt>
                <c:pt idx="1414">
                  <c:v>67.86</c:v>
                </c:pt>
                <c:pt idx="1415">
                  <c:v>68.069999999999993</c:v>
                </c:pt>
                <c:pt idx="1416">
                  <c:v>67.58</c:v>
                </c:pt>
                <c:pt idx="1417">
                  <c:v>66.91</c:v>
                </c:pt>
                <c:pt idx="1418">
                  <c:v>68.284999999999997</c:v>
                </c:pt>
                <c:pt idx="1419">
                  <c:v>67.905000000000001</c:v>
                </c:pt>
                <c:pt idx="1420">
                  <c:v>67.344999999999999</c:v>
                </c:pt>
                <c:pt idx="1421">
                  <c:v>67.319999999999993</c:v>
                </c:pt>
                <c:pt idx="1422">
                  <c:v>67.555000000000007</c:v>
                </c:pt>
                <c:pt idx="1423">
                  <c:v>68.125</c:v>
                </c:pt>
                <c:pt idx="1424">
                  <c:v>68.23</c:v>
                </c:pt>
                <c:pt idx="1425">
                  <c:v>67.44</c:v>
                </c:pt>
                <c:pt idx="1426">
                  <c:v>67.27</c:v>
                </c:pt>
                <c:pt idx="1427">
                  <c:v>67.45</c:v>
                </c:pt>
                <c:pt idx="1428">
                  <c:v>67.849999999999994</c:v>
                </c:pt>
                <c:pt idx="1429">
                  <c:v>68.91</c:v>
                </c:pt>
                <c:pt idx="1430">
                  <c:v>69.430000000000007</c:v>
                </c:pt>
                <c:pt idx="1431">
                  <c:v>67.709999999999994</c:v>
                </c:pt>
                <c:pt idx="1432">
                  <c:v>67.319999999999993</c:v>
                </c:pt>
                <c:pt idx="1433">
                  <c:v>65.36</c:v>
                </c:pt>
                <c:pt idx="1434">
                  <c:v>66.42</c:v>
                </c:pt>
                <c:pt idx="1435">
                  <c:v>66.694999999999993</c:v>
                </c:pt>
                <c:pt idx="1436">
                  <c:v>67.135000000000005</c:v>
                </c:pt>
                <c:pt idx="1437">
                  <c:v>66.295000000000002</c:v>
                </c:pt>
                <c:pt idx="1438">
                  <c:v>67.739999999999995</c:v>
                </c:pt>
                <c:pt idx="1439">
                  <c:v>67.599999999999994</c:v>
                </c:pt>
                <c:pt idx="1440">
                  <c:v>68.555000000000007</c:v>
                </c:pt>
                <c:pt idx="1441">
                  <c:v>68.31</c:v>
                </c:pt>
                <c:pt idx="1442">
                  <c:v>67.760000000000005</c:v>
                </c:pt>
                <c:pt idx="1443">
                  <c:v>66.95</c:v>
                </c:pt>
                <c:pt idx="1444">
                  <c:v>66.75</c:v>
                </c:pt>
                <c:pt idx="1445">
                  <c:v>68.41</c:v>
                </c:pt>
                <c:pt idx="1446">
                  <c:v>69.78</c:v>
                </c:pt>
                <c:pt idx="1447">
                  <c:v>70.540000000000006</c:v>
                </c:pt>
                <c:pt idx="1448">
                  <c:v>71.924999999999997</c:v>
                </c:pt>
                <c:pt idx="1449">
                  <c:v>68.849999999999994</c:v>
                </c:pt>
                <c:pt idx="1450">
                  <c:v>67.94</c:v>
                </c:pt>
                <c:pt idx="1451">
                  <c:v>67.424999999999997</c:v>
                </c:pt>
                <c:pt idx="1452">
                  <c:v>66.004999999999995</c:v>
                </c:pt>
                <c:pt idx="1453">
                  <c:v>66.484999999999999</c:v>
                </c:pt>
                <c:pt idx="1454">
                  <c:v>67.295000000000002</c:v>
                </c:pt>
                <c:pt idx="1455">
                  <c:v>67.09</c:v>
                </c:pt>
                <c:pt idx="1456">
                  <c:v>68.33</c:v>
                </c:pt>
                <c:pt idx="1457">
                  <c:v>67.655000000000001</c:v>
                </c:pt>
                <c:pt idx="1458">
                  <c:v>64.739999999999995</c:v>
                </c:pt>
                <c:pt idx="1459">
                  <c:v>64.254999999999995</c:v>
                </c:pt>
                <c:pt idx="1460">
                  <c:v>62.58</c:v>
                </c:pt>
                <c:pt idx="1461">
                  <c:v>62.61</c:v>
                </c:pt>
                <c:pt idx="1462">
                  <c:v>61.78</c:v>
                </c:pt>
                <c:pt idx="1463">
                  <c:v>60.905000000000001</c:v>
                </c:pt>
                <c:pt idx="1464">
                  <c:v>60.57</c:v>
                </c:pt>
                <c:pt idx="1465">
                  <c:v>61.085000000000001</c:v>
                </c:pt>
                <c:pt idx="1466">
                  <c:v>62.204999999999998</c:v>
                </c:pt>
                <c:pt idx="1467">
                  <c:v>65.53</c:v>
                </c:pt>
                <c:pt idx="1468">
                  <c:v>66.644999999999996</c:v>
                </c:pt>
                <c:pt idx="1469">
                  <c:v>66</c:v>
                </c:pt>
                <c:pt idx="1470">
                  <c:v>64.194999999999993</c:v>
                </c:pt>
                <c:pt idx="1471">
                  <c:v>65.37</c:v>
                </c:pt>
                <c:pt idx="1472">
                  <c:v>65.245000000000005</c:v>
                </c:pt>
                <c:pt idx="1473">
                  <c:v>65.27</c:v>
                </c:pt>
                <c:pt idx="1474">
                  <c:v>66.015000000000001</c:v>
                </c:pt>
                <c:pt idx="1475">
                  <c:v>65.260000000000005</c:v>
                </c:pt>
                <c:pt idx="1476">
                  <c:v>64.56</c:v>
                </c:pt>
                <c:pt idx="1477">
                  <c:v>63.66</c:v>
                </c:pt>
                <c:pt idx="1478">
                  <c:v>63.61</c:v>
                </c:pt>
                <c:pt idx="1479">
                  <c:v>62.5</c:v>
                </c:pt>
                <c:pt idx="1480">
                  <c:v>64.314999999999998</c:v>
                </c:pt>
                <c:pt idx="1481">
                  <c:v>62</c:v>
                </c:pt>
                <c:pt idx="1482">
                  <c:v>62.195</c:v>
                </c:pt>
                <c:pt idx="1483">
                  <c:v>63.685000000000002</c:v>
                </c:pt>
                <c:pt idx="1484">
                  <c:v>63.66</c:v>
                </c:pt>
                <c:pt idx="1485">
                  <c:v>63.545000000000002</c:v>
                </c:pt>
                <c:pt idx="1486">
                  <c:v>63.35</c:v>
                </c:pt>
                <c:pt idx="1487">
                  <c:v>63.534999999999997</c:v>
                </c:pt>
                <c:pt idx="1488">
                  <c:v>62.38</c:v>
                </c:pt>
                <c:pt idx="1489">
                  <c:v>63.664999999999999</c:v>
                </c:pt>
                <c:pt idx="1490">
                  <c:v>62.835000000000001</c:v>
                </c:pt>
                <c:pt idx="1491">
                  <c:v>63.55</c:v>
                </c:pt>
                <c:pt idx="1492">
                  <c:v>64.28</c:v>
                </c:pt>
                <c:pt idx="1493">
                  <c:v>64.435000000000002</c:v>
                </c:pt>
                <c:pt idx="1494">
                  <c:v>64.22</c:v>
                </c:pt>
                <c:pt idx="1495">
                  <c:v>64.180000000000007</c:v>
                </c:pt>
                <c:pt idx="1496">
                  <c:v>64.41</c:v>
                </c:pt>
                <c:pt idx="1497">
                  <c:v>64.355000000000004</c:v>
                </c:pt>
                <c:pt idx="1498">
                  <c:v>64.635000000000005</c:v>
                </c:pt>
                <c:pt idx="1499">
                  <c:v>63.77</c:v>
                </c:pt>
                <c:pt idx="1500">
                  <c:v>62.814999999999998</c:v>
                </c:pt>
                <c:pt idx="1501">
                  <c:v>62.58</c:v>
                </c:pt>
                <c:pt idx="1502">
                  <c:v>61.984999999999999</c:v>
                </c:pt>
                <c:pt idx="1503">
                  <c:v>62.085000000000001</c:v>
                </c:pt>
                <c:pt idx="1504">
                  <c:v>61.395000000000003</c:v>
                </c:pt>
                <c:pt idx="1505">
                  <c:v>60.2</c:v>
                </c:pt>
                <c:pt idx="1506">
                  <c:v>60.87</c:v>
                </c:pt>
                <c:pt idx="1507">
                  <c:v>60.924999999999997</c:v>
                </c:pt>
                <c:pt idx="1508">
                  <c:v>61.164999999999999</c:v>
                </c:pt>
                <c:pt idx="1509">
                  <c:v>62.454999999999998</c:v>
                </c:pt>
                <c:pt idx="1510">
                  <c:v>63.07</c:v>
                </c:pt>
                <c:pt idx="1511">
                  <c:v>63.515000000000001</c:v>
                </c:pt>
                <c:pt idx="1512">
                  <c:v>62.505000000000003</c:v>
                </c:pt>
                <c:pt idx="1513">
                  <c:v>62.51</c:v>
                </c:pt>
                <c:pt idx="1514">
                  <c:v>62.555</c:v>
                </c:pt>
                <c:pt idx="1515">
                  <c:v>60.975000000000001</c:v>
                </c:pt>
                <c:pt idx="1516">
                  <c:v>62.954999999999998</c:v>
                </c:pt>
                <c:pt idx="1517">
                  <c:v>62.914999999999999</c:v>
                </c:pt>
                <c:pt idx="1518">
                  <c:v>61.89</c:v>
                </c:pt>
                <c:pt idx="1519">
                  <c:v>62.93</c:v>
                </c:pt>
                <c:pt idx="1520">
                  <c:v>65.474999999999994</c:v>
                </c:pt>
                <c:pt idx="1521">
                  <c:v>65.42</c:v>
                </c:pt>
                <c:pt idx="1522">
                  <c:v>68.564999999999998</c:v>
                </c:pt>
                <c:pt idx="1523">
                  <c:v>68.790000000000006</c:v>
                </c:pt>
                <c:pt idx="1524">
                  <c:v>66.31</c:v>
                </c:pt>
                <c:pt idx="1525">
                  <c:v>67.760000000000005</c:v>
                </c:pt>
                <c:pt idx="1526">
                  <c:v>67.305000000000007</c:v>
                </c:pt>
                <c:pt idx="1527">
                  <c:v>68</c:v>
                </c:pt>
                <c:pt idx="1528">
                  <c:v>67.430000000000007</c:v>
                </c:pt>
                <c:pt idx="1529">
                  <c:v>65.78</c:v>
                </c:pt>
                <c:pt idx="1530">
                  <c:v>68.265000000000001</c:v>
                </c:pt>
                <c:pt idx="1531">
                  <c:v>67.814999999999998</c:v>
                </c:pt>
                <c:pt idx="1532">
                  <c:v>69.084999999999994</c:v>
                </c:pt>
                <c:pt idx="1533">
                  <c:v>70</c:v>
                </c:pt>
                <c:pt idx="1534">
                  <c:v>72.355000000000004</c:v>
                </c:pt>
                <c:pt idx="1535">
                  <c:v>72.704999999999998</c:v>
                </c:pt>
                <c:pt idx="1536">
                  <c:v>68.77</c:v>
                </c:pt>
                <c:pt idx="1537">
                  <c:v>69.69</c:v>
                </c:pt>
                <c:pt idx="1538">
                  <c:v>69.814999999999998</c:v>
                </c:pt>
                <c:pt idx="1539">
                  <c:v>69.7</c:v>
                </c:pt>
                <c:pt idx="1540">
                  <c:v>71.400000000000006</c:v>
                </c:pt>
                <c:pt idx="1541">
                  <c:v>72.105000000000004</c:v>
                </c:pt>
                <c:pt idx="1542">
                  <c:v>72.040000000000006</c:v>
                </c:pt>
                <c:pt idx="1543">
                  <c:v>73.12</c:v>
                </c:pt>
                <c:pt idx="1544">
                  <c:v>70.875</c:v>
                </c:pt>
                <c:pt idx="1545">
                  <c:v>70.33</c:v>
                </c:pt>
                <c:pt idx="1546">
                  <c:v>71.234999999999999</c:v>
                </c:pt>
                <c:pt idx="1547">
                  <c:v>69.739999999999995</c:v>
                </c:pt>
                <c:pt idx="1548">
                  <c:v>71.465000000000003</c:v>
                </c:pt>
                <c:pt idx="1549">
                  <c:v>72.754999999999995</c:v>
                </c:pt>
                <c:pt idx="1550">
                  <c:v>72.155000000000001</c:v>
                </c:pt>
                <c:pt idx="1551">
                  <c:v>72.77</c:v>
                </c:pt>
                <c:pt idx="1552">
                  <c:v>71.33</c:v>
                </c:pt>
                <c:pt idx="1553">
                  <c:v>70.784999999999997</c:v>
                </c:pt>
                <c:pt idx="1554">
                  <c:v>72.040000000000006</c:v>
                </c:pt>
                <c:pt idx="1555">
                  <c:v>70.94</c:v>
                </c:pt>
                <c:pt idx="1556">
                  <c:v>77.814999999999998</c:v>
                </c:pt>
                <c:pt idx="1557">
                  <c:v>84.87</c:v>
                </c:pt>
                <c:pt idx="1558">
                  <c:v>81.155000000000001</c:v>
                </c:pt>
                <c:pt idx="1559">
                  <c:v>87.704999999999998</c:v>
                </c:pt>
                <c:pt idx="1560">
                  <c:v>94.194999999999993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94D-414F-AD5E-1E54A52C39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9980488"/>
        <c:axId val="469989504"/>
      </c:lineChart>
      <c:dateAx>
        <c:axId val="469988720"/>
        <c:scaling>
          <c:orientation val="minMax"/>
          <c:max val="46091"/>
          <c:min val="45357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69989112"/>
        <c:crosses val="autoZero"/>
        <c:auto val="1"/>
        <c:lblOffset val="100"/>
        <c:baseTimeUnit val="days"/>
      </c:dateAx>
      <c:valAx>
        <c:axId val="469989112"/>
        <c:scaling>
          <c:orientation val="minMax"/>
          <c:max val="1200"/>
          <c:min val="500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sz="1600" b="0">
                    <a:latin typeface="+mn-lt"/>
                  </a:rPr>
                  <a:t>Derivati  $/mt</a:t>
                </a:r>
                <a:endParaRPr lang="en-US" sz="1600" b="0">
                  <a:latin typeface="+mn-lt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69988720"/>
        <c:crosses val="autoZero"/>
        <c:crossBetween val="between"/>
      </c:valAx>
      <c:valAx>
        <c:axId val="469989504"/>
        <c:scaling>
          <c:orientation val="minMax"/>
          <c:max val="110"/>
          <c:min val="5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sz="1400" b="0">
                    <a:latin typeface="+mn-lt"/>
                  </a:rPr>
                  <a:t>Brent (Dated)  $/bbl</a:t>
                </a:r>
                <a:endParaRPr lang="en-US" sz="1400" b="0">
                  <a:latin typeface="+mn-lt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69980488"/>
        <c:crosses val="max"/>
        <c:crossBetween val="between"/>
      </c:valAx>
      <c:dateAx>
        <c:axId val="46998048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469989504"/>
        <c:crosses val="autoZero"/>
        <c:auto val="1"/>
        <c:lblOffset val="100"/>
        <c:baseTimeUnit val="days"/>
      </c:date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9.0734369567983086E-2"/>
          <c:y val="0.67926393581878741"/>
          <c:w val="0.41691714182109613"/>
          <c:h val="5.74942771043127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sr-Latn-R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sr-Latn-R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2A589-C78E-4386-92A0-84AACBF57073}" type="datetimeFigureOut">
              <a:rPr lang="hr-HR" smtClean="0"/>
              <a:t>8.3.2026.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294E2-415B-4783-A837-C03C3FEF7A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19517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D5A86-5E3B-4560-8AE7-D85235F31F8C}" type="datetimeFigureOut">
              <a:rPr lang="hr-HR" smtClean="0"/>
              <a:t>8.3.2026.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0" y="8685213"/>
            <a:ext cx="6856413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/>
            </a:lvl1pPr>
          </a:lstStyle>
          <a:p>
            <a:fld id="{407213CC-6372-4E55-9E84-FB8D8C166F3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42484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10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EE7354-803B-4098-9CE7-CDB95F524819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10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918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10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EE7354-803B-4098-9CE7-CDB95F524819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10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728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Iz</a:t>
            </a:r>
            <a:r>
              <a:rPr lang="hr-HR" baseline="0" dirty="0"/>
              <a:t> stare </a:t>
            </a:r>
            <a:r>
              <a:rPr lang="hr-HR" baseline="0" dirty="0" err="1"/>
              <a:t>ppt</a:t>
            </a:r>
            <a:endParaRPr lang="hr-HR" dirty="0"/>
          </a:p>
          <a:p>
            <a:endParaRPr lang="hr-H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213CC-6372-4E55-9E84-FB8D8C166F3E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9007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Iz</a:t>
            </a:r>
            <a:r>
              <a:rPr lang="hr-HR" baseline="0" dirty="0"/>
              <a:t> stare </a:t>
            </a:r>
            <a:r>
              <a:rPr lang="hr-HR" baseline="0" dirty="0" err="1"/>
              <a:t>ppt</a:t>
            </a:r>
            <a:endParaRPr lang="hr-HR" dirty="0"/>
          </a:p>
          <a:p>
            <a:endParaRPr lang="hr-H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213CC-6372-4E55-9E84-FB8D8C166F3E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4494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Iz</a:t>
            </a:r>
            <a:r>
              <a:rPr lang="hr-HR" baseline="0" dirty="0"/>
              <a:t> stare </a:t>
            </a:r>
            <a:r>
              <a:rPr lang="hr-HR" baseline="0" dirty="0" err="1"/>
              <a:t>ppt</a:t>
            </a:r>
            <a:endParaRPr lang="hr-HR" dirty="0"/>
          </a:p>
          <a:p>
            <a:endParaRPr lang="hr-H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213CC-6372-4E55-9E84-FB8D8C166F3E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2966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Iz</a:t>
            </a:r>
            <a:r>
              <a:rPr lang="hr-HR" baseline="0" dirty="0"/>
              <a:t> stare </a:t>
            </a:r>
            <a:r>
              <a:rPr lang="hr-HR" baseline="0" dirty="0" err="1"/>
              <a:t>ppt</a:t>
            </a:r>
            <a:endParaRPr lang="hr-HR" dirty="0"/>
          </a:p>
          <a:p>
            <a:endParaRPr lang="hr-H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213CC-6372-4E55-9E84-FB8D8C166F3E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2700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Iz</a:t>
            </a:r>
            <a:r>
              <a:rPr lang="hr-HR" baseline="0" dirty="0"/>
              <a:t> stare </a:t>
            </a:r>
            <a:r>
              <a:rPr lang="hr-HR" baseline="0" dirty="0" err="1"/>
              <a:t>ppt</a:t>
            </a:r>
            <a:endParaRPr lang="hr-HR" dirty="0"/>
          </a:p>
          <a:p>
            <a:endParaRPr lang="hr-H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213CC-6372-4E55-9E84-FB8D8C166F3E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2259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Iz</a:t>
            </a:r>
            <a:r>
              <a:rPr lang="hr-HR" baseline="0" dirty="0"/>
              <a:t> stare </a:t>
            </a:r>
            <a:r>
              <a:rPr lang="hr-HR" baseline="0" dirty="0" err="1"/>
              <a:t>ppt</a:t>
            </a:r>
            <a:endParaRPr lang="hr-HR" dirty="0"/>
          </a:p>
          <a:p>
            <a:endParaRPr lang="hr-H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213CC-6372-4E55-9E84-FB8D8C166F3E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113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4ABF5-0994-44BC-B60D-2C6BEC3AC652}" type="datetimeFigureOut">
              <a:rPr lang="hr-HR" smtClean="0"/>
              <a:t>8.3.2026.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10515600" cy="365125"/>
          </a:xfrm>
        </p:spPr>
        <p:txBody>
          <a:bodyPr/>
          <a:lstStyle>
            <a:lvl1pPr algn="ctr">
              <a:defRPr/>
            </a:lvl1pPr>
          </a:lstStyle>
          <a:p>
            <a:fld id="{E8F3AA9E-D702-4235-AB10-E781A69492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0854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4ABF5-0994-44BC-B60D-2C6BEC3AC652}" type="datetimeFigureOut">
              <a:rPr lang="hr-HR" smtClean="0"/>
              <a:t>8.3.2026.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3AA9E-D702-4235-AB10-E781A69492FE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F3AA9E-D702-4235-AB10-E781A69492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1076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4ABF5-0994-44BC-B60D-2C6BEC3AC652}" type="datetimeFigureOut">
              <a:rPr lang="hr-HR" smtClean="0"/>
              <a:t>8.3.2026.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3AA9E-D702-4235-AB10-E781A69492FE}" type="slidenum">
              <a:rPr lang="hr-HR" smtClean="0"/>
              <a:t>‹#›</a:t>
            </a:fld>
            <a:endParaRPr lang="hr-HR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F3AA9E-D702-4235-AB10-E781A69492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62745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4ABF5-0994-44BC-B60D-2C6BEC3AC652}" type="datetimeFigureOut">
              <a:rPr lang="hr-HR" smtClean="0"/>
              <a:t>8.3.2026.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3AA9E-D702-4235-AB10-E781A69492FE}" type="slidenum">
              <a:rPr lang="hr-HR" smtClean="0"/>
              <a:t>‹#›</a:t>
            </a:fld>
            <a:endParaRPr lang="hr-HR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F3AA9E-D702-4235-AB10-E781A69492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46424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chemeClr val="bg1"/>
            </a:gs>
            <a:gs pos="89000">
              <a:srgbClr val="ECECEC"/>
            </a:gs>
            <a:gs pos="100000">
              <a:schemeClr val="bg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4ABF5-0994-44BC-B60D-2C6BEC3AC652}" type="datetimeFigureOut">
              <a:rPr lang="hr-HR" smtClean="0"/>
              <a:t>8.3.2026.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 dirty="0" err="1"/>
              <a:t>Slide</a:t>
            </a:r>
            <a:r>
              <a:rPr lang="hr-HR" dirty="0"/>
              <a:t> </a:t>
            </a:r>
            <a:r>
              <a:rPr lang="hr-HR" dirty="0" err="1"/>
              <a:t>number</a:t>
            </a:r>
            <a:endParaRPr lang="hr-H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565" y="6073475"/>
            <a:ext cx="936526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1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02044"/>
            <a:ext cx="12191999" cy="1859483"/>
          </a:xfr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r-HR" b="1" spc="-5" dirty="0">
                <a:solidFill>
                  <a:srgbClr val="DA20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>Mjere za ublažavanje</a:t>
            </a:r>
            <a:br>
              <a:rPr lang="hr-HR" sz="7000" b="1" spc="-5" dirty="0">
                <a:solidFill>
                  <a:srgbClr val="DA20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</a:br>
            <a:r>
              <a:rPr lang="hr-HR" b="1" spc="-5" dirty="0">
                <a:solidFill>
                  <a:srgbClr val="2C3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Calibri"/>
              </a:rPr>
              <a:t>naglog rasta cijena nafte</a:t>
            </a:r>
            <a:endParaRPr lang="hr-HR" sz="5600" b="1" spc="-5" dirty="0">
              <a:solidFill>
                <a:srgbClr val="2C39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Calibri"/>
            </a:endParaRPr>
          </a:p>
        </p:txBody>
      </p:sp>
      <p:sp>
        <p:nvSpPr>
          <p:cNvPr id="6" name="object 9"/>
          <p:cNvSpPr txBox="1"/>
          <p:nvPr/>
        </p:nvSpPr>
        <p:spPr>
          <a:xfrm>
            <a:off x="-1" y="5676173"/>
            <a:ext cx="1219199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Zagreb,</a:t>
            </a:r>
            <a:r>
              <a:rPr sz="2400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hr-HR" sz="2400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ožujak </a:t>
            </a:r>
            <a:r>
              <a:rPr sz="2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202</a:t>
            </a:r>
            <a:r>
              <a:rPr lang="hr-HR" sz="2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6</a:t>
            </a:r>
            <a:r>
              <a:rPr sz="2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.</a:t>
            </a:r>
            <a:endParaRPr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83" b="27963"/>
          <a:stretch/>
        </p:blipFill>
        <p:spPr>
          <a:xfrm>
            <a:off x="4906432" y="0"/>
            <a:ext cx="2374901" cy="11906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F4B140-6B97-4A40-BAB6-B6089726DE86}"/>
              </a:ext>
            </a:extLst>
          </p:cNvPr>
          <p:cNvSpPr/>
          <p:nvPr/>
        </p:nvSpPr>
        <p:spPr>
          <a:xfrm>
            <a:off x="10714383" y="5953539"/>
            <a:ext cx="1477617" cy="904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0398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894522"/>
          </a:xfrm>
          <a:custGeom>
            <a:avLst/>
            <a:gdLst/>
            <a:ahLst/>
            <a:cxnLst/>
            <a:rect l="l" t="t" r="r" b="b"/>
            <a:pathLst>
              <a:path w="12192000" h="1143000">
                <a:moveTo>
                  <a:pt x="12192000" y="0"/>
                </a:moveTo>
                <a:lnTo>
                  <a:pt x="0" y="0"/>
                </a:lnTo>
                <a:lnTo>
                  <a:pt x="0" y="1143000"/>
                </a:lnTo>
                <a:lnTo>
                  <a:pt x="12192000" y="1143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 anchor="ctr"/>
          <a:lstStyle/>
          <a:p>
            <a:pPr marL="357188"/>
            <a:r>
              <a:rPr lang="pl-PL" sz="4000" b="1" dirty="0">
                <a:solidFill>
                  <a:srgbClr val="2C3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Prilagodba mjera dinamici cijena</a:t>
            </a:r>
            <a:endParaRPr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1221A8-9561-4EC2-8CC2-880802D7BBEF}"/>
              </a:ext>
            </a:extLst>
          </p:cNvPr>
          <p:cNvSpPr txBox="1"/>
          <p:nvPr/>
        </p:nvSpPr>
        <p:spPr>
          <a:xfrm>
            <a:off x="475421" y="2029227"/>
            <a:ext cx="1124115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42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hr-HR" sz="3200" b="1" dirty="0"/>
              <a:t>Vlada će i dalje pratiti cijene nafte na međunarodnom tržištu </a:t>
            </a:r>
          </a:p>
          <a:p>
            <a:pPr marL="457200" indent="-457200">
              <a:spcAft>
                <a:spcPts val="42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hr-HR" sz="3200" b="1" dirty="0"/>
              <a:t>Mjere će se prilagođavati ovisno o daljnjem kretanju cijena</a:t>
            </a:r>
          </a:p>
          <a:p>
            <a:pPr marL="457200" indent="-457200">
              <a:spcAft>
                <a:spcPts val="42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hr-HR" sz="3200" b="1" dirty="0"/>
              <a:t>Cilj ostaje maksimalno ublažiti porast cijena energenata</a:t>
            </a:r>
          </a:p>
        </p:txBody>
      </p:sp>
    </p:spTree>
    <p:extLst>
      <p:ext uri="{BB962C8B-B14F-4D97-AF65-F5344CB8AC3E}">
        <p14:creationId xmlns:p14="http://schemas.microsoft.com/office/powerpoint/2010/main" val="1400404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1000">
              <a:schemeClr val="bg1">
                <a:lumMod val="95000"/>
              </a:schemeClr>
            </a:gs>
            <a:gs pos="87000">
              <a:schemeClr val="bg1">
                <a:lumMod val="8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2534" y="1616084"/>
            <a:ext cx="10054046" cy="843821"/>
          </a:xfr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6695">
              <a:lnSpc>
                <a:spcPct val="100000"/>
              </a:lnSpc>
              <a:spcBef>
                <a:spcPts val="100"/>
              </a:spcBef>
            </a:pPr>
            <a:r>
              <a:rPr lang="hr-HR" sz="5400" b="1" spc="-5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Odgovor Vlade</a:t>
            </a:r>
          </a:p>
        </p:txBody>
      </p:sp>
      <p:sp>
        <p:nvSpPr>
          <p:cNvPr id="5" name="object 7"/>
          <p:cNvSpPr txBox="1">
            <a:spLocks noGrp="1"/>
          </p:cNvSpPr>
          <p:nvPr>
            <p:ph type="subTitle" idx="1"/>
          </p:nvPr>
        </p:nvSpPr>
        <p:spPr>
          <a:xfrm>
            <a:off x="0" y="2459905"/>
            <a:ext cx="12192000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6695">
              <a:lnSpc>
                <a:spcPct val="100000"/>
              </a:lnSpc>
              <a:spcBef>
                <a:spcPts val="100"/>
              </a:spcBef>
            </a:pPr>
            <a:r>
              <a:rPr lang="hr-HR" sz="5400" b="1" spc="-5" dirty="0">
                <a:solidFill>
                  <a:srgbClr val="2C3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Calibri"/>
              </a:rPr>
              <a:t>na globalno poskupljenje cijene nafte</a:t>
            </a:r>
            <a:br>
              <a:rPr lang="hr-HR" sz="5400" b="1" spc="-5" dirty="0">
                <a:solidFill>
                  <a:srgbClr val="2C3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Calibri"/>
              </a:rPr>
            </a:br>
            <a:r>
              <a:rPr lang="hr-HR" sz="5400" b="1" spc="-5" dirty="0">
                <a:solidFill>
                  <a:srgbClr val="2C3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Calibri"/>
              </a:rPr>
              <a:t>zbog rata u Iranu</a:t>
            </a:r>
            <a:br>
              <a:rPr lang="hr-HR" sz="5400" b="1" spc="-5" dirty="0">
                <a:solidFill>
                  <a:srgbClr val="2C3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Calibri"/>
              </a:rPr>
            </a:br>
            <a:r>
              <a:rPr lang="hr-HR" sz="5400" b="1" spc="-5" dirty="0">
                <a:solidFill>
                  <a:srgbClr val="2C3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Calibri"/>
              </a:rPr>
              <a:t>i zatvaranja </a:t>
            </a:r>
            <a:r>
              <a:rPr lang="hr-HR" sz="5400" b="1" spc="-5" dirty="0" err="1">
                <a:solidFill>
                  <a:srgbClr val="2C3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Calibri"/>
              </a:rPr>
              <a:t>Hormuškog</a:t>
            </a:r>
            <a:r>
              <a:rPr lang="hr-HR" sz="5400" b="1" spc="-5" dirty="0">
                <a:solidFill>
                  <a:srgbClr val="2C3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Calibri"/>
              </a:rPr>
              <a:t> tjesnaca</a:t>
            </a:r>
            <a:endParaRPr sz="5400" b="1" spc="-5" dirty="0">
              <a:solidFill>
                <a:srgbClr val="2C39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3047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id="{84047289-B32E-4B8D-A02A-A89E866CAA07}"/>
              </a:ext>
            </a:extLst>
          </p:cNvPr>
          <p:cNvSpPr/>
          <p:nvPr/>
        </p:nvSpPr>
        <p:spPr>
          <a:xfrm>
            <a:off x="0" y="0"/>
            <a:ext cx="12192000" cy="894522"/>
          </a:xfrm>
          <a:custGeom>
            <a:avLst/>
            <a:gdLst/>
            <a:ahLst/>
            <a:cxnLst/>
            <a:rect l="l" t="t" r="r" b="b"/>
            <a:pathLst>
              <a:path w="12192000" h="1143000">
                <a:moveTo>
                  <a:pt x="12192000" y="0"/>
                </a:moveTo>
                <a:lnTo>
                  <a:pt x="0" y="0"/>
                </a:lnTo>
                <a:lnTo>
                  <a:pt x="0" y="1143000"/>
                </a:lnTo>
                <a:lnTo>
                  <a:pt x="12192000" y="1143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 anchor="ctr"/>
          <a:lstStyle/>
          <a:p>
            <a:pPr marL="179388"/>
            <a:r>
              <a:rPr lang="pl-PL" sz="4000" b="1" dirty="0">
                <a:solidFill>
                  <a:srgbClr val="2C3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Petina svjetske nafte prolazi Hormuškim tjesnacem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4F1B0C-E8FF-4933-AE9C-D706AE05BD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80"/>
          <a:stretch/>
        </p:blipFill>
        <p:spPr>
          <a:xfrm>
            <a:off x="1217956" y="894522"/>
            <a:ext cx="9322905" cy="5757072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A860BE3-3BF8-4BA4-BDE7-5DAA367FAC72}"/>
              </a:ext>
            </a:extLst>
          </p:cNvPr>
          <p:cNvSpPr/>
          <p:nvPr/>
        </p:nvSpPr>
        <p:spPr>
          <a:xfrm>
            <a:off x="4797425" y="2974975"/>
            <a:ext cx="2863850" cy="1495425"/>
          </a:xfrm>
          <a:custGeom>
            <a:avLst/>
            <a:gdLst>
              <a:gd name="connsiteX0" fmla="*/ 0 w 2863850"/>
              <a:gd name="connsiteY0" fmla="*/ 0 h 1495425"/>
              <a:gd name="connsiteX1" fmla="*/ 146050 w 2863850"/>
              <a:gd name="connsiteY1" fmla="*/ 285750 h 1495425"/>
              <a:gd name="connsiteX2" fmla="*/ 469900 w 2863850"/>
              <a:gd name="connsiteY2" fmla="*/ 606425 h 1495425"/>
              <a:gd name="connsiteX3" fmla="*/ 996950 w 2863850"/>
              <a:gd name="connsiteY3" fmla="*/ 635000 h 1495425"/>
              <a:gd name="connsiteX4" fmla="*/ 1225550 w 2863850"/>
              <a:gd name="connsiteY4" fmla="*/ 501650 h 1495425"/>
              <a:gd name="connsiteX5" fmla="*/ 1311275 w 2863850"/>
              <a:gd name="connsiteY5" fmla="*/ 561975 h 1495425"/>
              <a:gd name="connsiteX6" fmla="*/ 1343025 w 2863850"/>
              <a:gd name="connsiteY6" fmla="*/ 723900 h 1495425"/>
              <a:gd name="connsiteX7" fmla="*/ 1377950 w 2863850"/>
              <a:gd name="connsiteY7" fmla="*/ 879475 h 1495425"/>
              <a:gd name="connsiteX8" fmla="*/ 1530350 w 2863850"/>
              <a:gd name="connsiteY8" fmla="*/ 1003300 h 1495425"/>
              <a:gd name="connsiteX9" fmla="*/ 1911350 w 2863850"/>
              <a:gd name="connsiteY9" fmla="*/ 1079500 h 1495425"/>
              <a:gd name="connsiteX10" fmla="*/ 2378075 w 2863850"/>
              <a:gd name="connsiteY10" fmla="*/ 1101725 h 1495425"/>
              <a:gd name="connsiteX11" fmla="*/ 2686050 w 2863850"/>
              <a:gd name="connsiteY11" fmla="*/ 1235075 h 1495425"/>
              <a:gd name="connsiteX12" fmla="*/ 2863850 w 2863850"/>
              <a:gd name="connsiteY12" fmla="*/ 1495425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63850" h="1495425">
                <a:moveTo>
                  <a:pt x="0" y="0"/>
                </a:moveTo>
                <a:cubicBezTo>
                  <a:pt x="33866" y="92339"/>
                  <a:pt x="67733" y="184679"/>
                  <a:pt x="146050" y="285750"/>
                </a:cubicBezTo>
                <a:cubicBezTo>
                  <a:pt x="224367" y="386821"/>
                  <a:pt x="328083" y="548217"/>
                  <a:pt x="469900" y="606425"/>
                </a:cubicBezTo>
                <a:cubicBezTo>
                  <a:pt x="611717" y="664633"/>
                  <a:pt x="871008" y="652462"/>
                  <a:pt x="996950" y="635000"/>
                </a:cubicBezTo>
                <a:cubicBezTo>
                  <a:pt x="1122892" y="617538"/>
                  <a:pt x="1173162" y="513821"/>
                  <a:pt x="1225550" y="501650"/>
                </a:cubicBezTo>
                <a:cubicBezTo>
                  <a:pt x="1277938" y="489479"/>
                  <a:pt x="1291696" y="524933"/>
                  <a:pt x="1311275" y="561975"/>
                </a:cubicBezTo>
                <a:cubicBezTo>
                  <a:pt x="1330854" y="599017"/>
                  <a:pt x="1331913" y="670983"/>
                  <a:pt x="1343025" y="723900"/>
                </a:cubicBezTo>
                <a:cubicBezTo>
                  <a:pt x="1354138" y="776817"/>
                  <a:pt x="1346729" y="832908"/>
                  <a:pt x="1377950" y="879475"/>
                </a:cubicBezTo>
                <a:cubicBezTo>
                  <a:pt x="1409171" y="926042"/>
                  <a:pt x="1441450" y="969962"/>
                  <a:pt x="1530350" y="1003300"/>
                </a:cubicBezTo>
                <a:cubicBezTo>
                  <a:pt x="1619250" y="1036638"/>
                  <a:pt x="1770063" y="1063096"/>
                  <a:pt x="1911350" y="1079500"/>
                </a:cubicBezTo>
                <a:cubicBezTo>
                  <a:pt x="2052637" y="1095904"/>
                  <a:pt x="2248958" y="1075796"/>
                  <a:pt x="2378075" y="1101725"/>
                </a:cubicBezTo>
                <a:cubicBezTo>
                  <a:pt x="2507192" y="1127654"/>
                  <a:pt x="2605088" y="1169458"/>
                  <a:pt x="2686050" y="1235075"/>
                </a:cubicBezTo>
                <a:cubicBezTo>
                  <a:pt x="2767012" y="1300692"/>
                  <a:pt x="2815431" y="1398058"/>
                  <a:pt x="2863850" y="1495425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431BE47-4C1C-4679-9771-2758C86512DB}"/>
              </a:ext>
            </a:extLst>
          </p:cNvPr>
          <p:cNvSpPr/>
          <p:nvPr/>
        </p:nvSpPr>
        <p:spPr>
          <a:xfrm>
            <a:off x="5762625" y="3267075"/>
            <a:ext cx="565150" cy="565150"/>
          </a:xfrm>
          <a:prstGeom prst="ellipse">
            <a:avLst/>
          </a:prstGeom>
          <a:noFill/>
          <a:ln w="28575">
            <a:solidFill>
              <a:srgbClr val="00206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ECAB04-6155-427E-A913-F6089207808D}"/>
              </a:ext>
            </a:extLst>
          </p:cNvPr>
          <p:cNvSpPr txBox="1"/>
          <p:nvPr/>
        </p:nvSpPr>
        <p:spPr>
          <a:xfrm>
            <a:off x="5335587" y="2682300"/>
            <a:ext cx="1419225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err="1">
                <a:solidFill>
                  <a:srgbClr val="FF0000"/>
                </a:solidFill>
              </a:rPr>
              <a:t>Hormuški</a:t>
            </a:r>
            <a:r>
              <a:rPr lang="hr-HR" sz="1600" b="1" dirty="0">
                <a:solidFill>
                  <a:srgbClr val="FF0000"/>
                </a:solidFill>
              </a:rPr>
              <a:t> </a:t>
            </a:r>
            <a:br>
              <a:rPr lang="hr-HR" sz="1600" b="1" dirty="0">
                <a:solidFill>
                  <a:srgbClr val="FF0000"/>
                </a:solidFill>
              </a:rPr>
            </a:br>
            <a:r>
              <a:rPr lang="hr-HR" sz="1600" b="1" dirty="0">
                <a:solidFill>
                  <a:srgbClr val="FF0000"/>
                </a:solidFill>
              </a:rPr>
              <a:t>tjesnac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1262D6-2140-4B58-894F-6E280B173712}"/>
              </a:ext>
            </a:extLst>
          </p:cNvPr>
          <p:cNvSpPr txBox="1"/>
          <p:nvPr/>
        </p:nvSpPr>
        <p:spPr>
          <a:xfrm>
            <a:off x="6850062" y="4549200"/>
            <a:ext cx="1419225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/>
              <a:t>20 milijuna barela dnevno</a:t>
            </a:r>
          </a:p>
        </p:txBody>
      </p:sp>
    </p:spTree>
    <p:extLst>
      <p:ext uri="{BB962C8B-B14F-4D97-AF65-F5344CB8AC3E}">
        <p14:creationId xmlns:p14="http://schemas.microsoft.com/office/powerpoint/2010/main" val="4096683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id="{84047289-B32E-4B8D-A02A-A89E866CAA07}"/>
              </a:ext>
            </a:extLst>
          </p:cNvPr>
          <p:cNvSpPr/>
          <p:nvPr/>
        </p:nvSpPr>
        <p:spPr>
          <a:xfrm>
            <a:off x="0" y="0"/>
            <a:ext cx="12192000" cy="894522"/>
          </a:xfrm>
          <a:custGeom>
            <a:avLst/>
            <a:gdLst/>
            <a:ahLst/>
            <a:cxnLst/>
            <a:rect l="l" t="t" r="r" b="b"/>
            <a:pathLst>
              <a:path w="12192000" h="1143000">
                <a:moveTo>
                  <a:pt x="12192000" y="0"/>
                </a:moveTo>
                <a:lnTo>
                  <a:pt x="0" y="0"/>
                </a:lnTo>
                <a:lnTo>
                  <a:pt x="0" y="1143000"/>
                </a:lnTo>
                <a:lnTo>
                  <a:pt x="12192000" y="1143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 anchor="ctr"/>
          <a:lstStyle/>
          <a:p>
            <a:pPr marL="179388"/>
            <a:r>
              <a:rPr lang="pl-PL" sz="4000" b="1" dirty="0">
                <a:solidFill>
                  <a:srgbClr val="2C3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KRETANJE CIJENA od 6.3.2024. do 6.3.2026. 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E451B290-841F-7D63-214E-05208BC2B2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778240" y="6377940"/>
            <a:ext cx="2804163" cy="184663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FB813A2-BF3B-41D3-B7F3-05B23B3A3F7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16508" y="1057797"/>
          <a:ext cx="11758984" cy="4336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9774D4D8-31B6-610E-4B27-8FFE551C0C91}"/>
              </a:ext>
            </a:extLst>
          </p:cNvPr>
          <p:cNvSpPr/>
          <p:nvPr/>
        </p:nvSpPr>
        <p:spPr>
          <a:xfrm>
            <a:off x="10724323" y="1351722"/>
            <a:ext cx="437320" cy="235206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000EDAC-725B-2599-5D9C-44217C5A28F7}"/>
              </a:ext>
            </a:extLst>
          </p:cNvPr>
          <p:cNvCxnSpPr>
            <a:cxnSpLocks/>
          </p:cNvCxnSpPr>
          <p:nvPr/>
        </p:nvCxnSpPr>
        <p:spPr>
          <a:xfrm flipV="1">
            <a:off x="9332843" y="3647661"/>
            <a:ext cx="1500809" cy="15306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E486348-4D0D-E8A2-B96E-48E0C3A60905}"/>
              </a:ext>
            </a:extLst>
          </p:cNvPr>
          <p:cNvSpPr txBox="1"/>
          <p:nvPr/>
        </p:nvSpPr>
        <p:spPr>
          <a:xfrm>
            <a:off x="2126974" y="5178287"/>
            <a:ext cx="9455429" cy="83099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hr-HR" sz="2400" b="1" dirty="0">
                <a:solidFill>
                  <a:srgbClr val="FF0000"/>
                </a:solidFill>
              </a:rPr>
              <a:t>Porast cijena uzrokovan ratom u Iranu </a:t>
            </a:r>
            <a:br>
              <a:rPr lang="hr-HR" sz="2400" b="1" dirty="0">
                <a:solidFill>
                  <a:srgbClr val="FF0000"/>
                </a:solidFill>
              </a:rPr>
            </a:br>
            <a:r>
              <a:rPr lang="hr-HR" sz="2400" b="1" dirty="0">
                <a:solidFill>
                  <a:srgbClr val="FF0000"/>
                </a:solidFill>
              </a:rPr>
              <a:t>i zatvaranjem </a:t>
            </a:r>
            <a:r>
              <a:rPr lang="hr-HR" sz="2400" b="1" dirty="0" err="1">
                <a:solidFill>
                  <a:srgbClr val="FF0000"/>
                </a:solidFill>
              </a:rPr>
              <a:t>Hormuškog</a:t>
            </a:r>
            <a:r>
              <a:rPr lang="hr-HR" sz="2400" b="1" dirty="0">
                <a:solidFill>
                  <a:srgbClr val="FF0000"/>
                </a:solidFill>
              </a:rPr>
              <a:t> tjesnaca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2C57F9-0D0D-41A8-1555-790CBB59C8FB}"/>
              </a:ext>
            </a:extLst>
          </p:cNvPr>
          <p:cNvSpPr/>
          <p:nvPr/>
        </p:nvSpPr>
        <p:spPr>
          <a:xfrm>
            <a:off x="7467603" y="5015345"/>
            <a:ext cx="4619676" cy="1067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7647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6F6ED4-C9C5-4D10-8858-02875F6E6F8E}"/>
              </a:ext>
            </a:extLst>
          </p:cNvPr>
          <p:cNvCxnSpPr>
            <a:cxnSpLocks/>
          </p:cNvCxnSpPr>
          <p:nvPr/>
        </p:nvCxnSpPr>
        <p:spPr>
          <a:xfrm>
            <a:off x="954157" y="2867094"/>
            <a:ext cx="10326756" cy="0"/>
          </a:xfrm>
          <a:prstGeom prst="line">
            <a:avLst/>
          </a:prstGeom>
          <a:ln w="28575">
            <a:solidFill>
              <a:srgbClr val="F73A2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/>
          <p:nvPr/>
        </p:nvSpPr>
        <p:spPr>
          <a:xfrm>
            <a:off x="0" y="0"/>
            <a:ext cx="12192000" cy="894522"/>
          </a:xfrm>
          <a:custGeom>
            <a:avLst/>
            <a:gdLst/>
            <a:ahLst/>
            <a:cxnLst/>
            <a:rect l="l" t="t" r="r" b="b"/>
            <a:pathLst>
              <a:path w="12192000" h="1143000">
                <a:moveTo>
                  <a:pt x="12192000" y="0"/>
                </a:moveTo>
                <a:lnTo>
                  <a:pt x="0" y="0"/>
                </a:lnTo>
                <a:lnTo>
                  <a:pt x="0" y="1143000"/>
                </a:lnTo>
                <a:lnTo>
                  <a:pt x="12192000" y="1143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 anchor="ctr"/>
          <a:lstStyle/>
          <a:p>
            <a:pPr marL="179388"/>
            <a:r>
              <a:rPr lang="pl-PL" sz="4000" b="1" dirty="0">
                <a:solidFill>
                  <a:srgbClr val="2C3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Eurodizel</a:t>
            </a:r>
            <a:endParaRPr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50A3D0-AADC-4045-9445-AB6A75844AFE}"/>
              </a:ext>
            </a:extLst>
          </p:cNvPr>
          <p:cNvSpPr/>
          <p:nvPr/>
        </p:nvSpPr>
        <p:spPr>
          <a:xfrm>
            <a:off x="1431233" y="2867094"/>
            <a:ext cx="2176670" cy="2664000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/>
              <a:t>1,48 €</a:t>
            </a:r>
            <a:br>
              <a:rPr lang="hr-HR" sz="4000" b="1" dirty="0"/>
            </a:br>
            <a:r>
              <a:rPr lang="hr-HR" sz="3200" dirty="0"/>
              <a:t>sadašnja cijena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637509-ADBF-4694-9B90-6940F0A54DAE}"/>
              </a:ext>
            </a:extLst>
          </p:cNvPr>
          <p:cNvSpPr/>
          <p:nvPr/>
        </p:nvSpPr>
        <p:spPr>
          <a:xfrm>
            <a:off x="5012633" y="2435094"/>
            <a:ext cx="2176670" cy="309600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/>
              <a:t>1,72 €</a:t>
            </a:r>
            <a:br>
              <a:rPr lang="hr-HR" sz="3200" b="1" dirty="0"/>
            </a:br>
            <a:r>
              <a:rPr lang="hr-HR" sz="3200" dirty="0"/>
              <a:t>bez Vladinih mjera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233AF3-52BD-454A-9D9A-F9E363E336F5}"/>
              </a:ext>
            </a:extLst>
          </p:cNvPr>
          <p:cNvSpPr/>
          <p:nvPr/>
        </p:nvSpPr>
        <p:spPr>
          <a:xfrm>
            <a:off x="8594033" y="2741094"/>
            <a:ext cx="2176670" cy="2790000"/>
          </a:xfrm>
          <a:prstGeom prst="rect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/>
              <a:t>1,55 €</a:t>
            </a:r>
            <a:br>
              <a:rPr lang="hr-HR" sz="3200" b="1" dirty="0"/>
            </a:br>
            <a:r>
              <a:rPr lang="hr-HR" sz="3200" dirty="0"/>
              <a:t>uz Vladine mjere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F532D1-BCFC-4720-BA63-D8718D8E74BC}"/>
              </a:ext>
            </a:extLst>
          </p:cNvPr>
          <p:cNvSpPr txBox="1"/>
          <p:nvPr/>
        </p:nvSpPr>
        <p:spPr>
          <a:xfrm>
            <a:off x="5012633" y="1769170"/>
            <a:ext cx="2176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solidFill>
                  <a:srgbClr val="C00000"/>
                </a:solidFill>
              </a:rPr>
              <a:t>+0,24 €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69CBAC-289B-4036-8341-4D13431C714A}"/>
              </a:ext>
            </a:extLst>
          </p:cNvPr>
          <p:cNvSpPr txBox="1"/>
          <p:nvPr/>
        </p:nvSpPr>
        <p:spPr>
          <a:xfrm>
            <a:off x="8594033" y="2142706"/>
            <a:ext cx="2176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solidFill>
                  <a:srgbClr val="00B050"/>
                </a:solidFill>
              </a:rPr>
              <a:t>+0,07 €</a:t>
            </a:r>
          </a:p>
        </p:txBody>
      </p:sp>
    </p:spTree>
    <p:extLst>
      <p:ext uri="{BB962C8B-B14F-4D97-AF65-F5344CB8AC3E}">
        <p14:creationId xmlns:p14="http://schemas.microsoft.com/office/powerpoint/2010/main" val="1058130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42F9ACE-B47C-4F2E-BF30-B8B0367C8D4C}"/>
              </a:ext>
            </a:extLst>
          </p:cNvPr>
          <p:cNvCxnSpPr>
            <a:cxnSpLocks/>
          </p:cNvCxnSpPr>
          <p:nvPr/>
        </p:nvCxnSpPr>
        <p:spPr>
          <a:xfrm>
            <a:off x="954157" y="2867094"/>
            <a:ext cx="10326756" cy="0"/>
          </a:xfrm>
          <a:prstGeom prst="line">
            <a:avLst/>
          </a:prstGeom>
          <a:ln w="28575">
            <a:solidFill>
              <a:srgbClr val="F73A2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/>
          <p:nvPr/>
        </p:nvSpPr>
        <p:spPr>
          <a:xfrm>
            <a:off x="0" y="0"/>
            <a:ext cx="12192000" cy="894522"/>
          </a:xfrm>
          <a:custGeom>
            <a:avLst/>
            <a:gdLst/>
            <a:ahLst/>
            <a:cxnLst/>
            <a:rect l="l" t="t" r="r" b="b"/>
            <a:pathLst>
              <a:path w="12192000" h="1143000">
                <a:moveTo>
                  <a:pt x="12192000" y="0"/>
                </a:moveTo>
                <a:lnTo>
                  <a:pt x="0" y="0"/>
                </a:lnTo>
                <a:lnTo>
                  <a:pt x="0" y="1143000"/>
                </a:lnTo>
                <a:lnTo>
                  <a:pt x="12192000" y="1143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 anchor="ctr"/>
          <a:lstStyle/>
          <a:p>
            <a:pPr marL="179388"/>
            <a:r>
              <a:rPr lang="pl-PL" sz="4000" b="1" dirty="0">
                <a:solidFill>
                  <a:srgbClr val="2C3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Eurosuper</a:t>
            </a:r>
            <a:endParaRPr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51C214-6BC2-4B64-9400-E008D6280136}"/>
              </a:ext>
            </a:extLst>
          </p:cNvPr>
          <p:cNvSpPr/>
          <p:nvPr/>
        </p:nvSpPr>
        <p:spPr>
          <a:xfrm>
            <a:off x="1431233" y="2867094"/>
            <a:ext cx="2176670" cy="2628000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/>
              <a:t>1,46 €</a:t>
            </a:r>
            <a:br>
              <a:rPr lang="hr-HR" sz="4000" b="1" dirty="0"/>
            </a:br>
            <a:r>
              <a:rPr lang="hr-HR" sz="3200" dirty="0"/>
              <a:t>sadašnja cijena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20540E-E719-410C-9925-07B68EB97A97}"/>
              </a:ext>
            </a:extLst>
          </p:cNvPr>
          <p:cNvSpPr/>
          <p:nvPr/>
        </p:nvSpPr>
        <p:spPr>
          <a:xfrm>
            <a:off x="5012633" y="2705094"/>
            <a:ext cx="2176670" cy="279000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/>
              <a:t>1,55 €</a:t>
            </a:r>
            <a:br>
              <a:rPr lang="hr-HR" sz="3200" b="1" dirty="0"/>
            </a:br>
            <a:r>
              <a:rPr lang="hr-HR" sz="3200" dirty="0"/>
              <a:t>bez Vladinih mjera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52EB76-77FA-46EE-BFCA-5FFAA75254D2}"/>
              </a:ext>
            </a:extLst>
          </p:cNvPr>
          <p:cNvSpPr/>
          <p:nvPr/>
        </p:nvSpPr>
        <p:spPr>
          <a:xfrm>
            <a:off x="8594033" y="2795094"/>
            <a:ext cx="2176670" cy="2700000"/>
          </a:xfrm>
          <a:prstGeom prst="rect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/>
              <a:t>1,50 €</a:t>
            </a:r>
            <a:br>
              <a:rPr lang="hr-HR" sz="3200" b="1" dirty="0"/>
            </a:br>
            <a:r>
              <a:rPr lang="hr-HR" sz="3200" dirty="0"/>
              <a:t>uz Vladine mjere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DD9ABF-229E-465D-A96E-030DAA278C02}"/>
              </a:ext>
            </a:extLst>
          </p:cNvPr>
          <p:cNvSpPr txBox="1"/>
          <p:nvPr/>
        </p:nvSpPr>
        <p:spPr>
          <a:xfrm>
            <a:off x="5012633" y="2084319"/>
            <a:ext cx="2176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solidFill>
                  <a:srgbClr val="C00000"/>
                </a:solidFill>
              </a:rPr>
              <a:t>+0,09 €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CC4BC8-7D74-4630-92F9-B4C8AA66A9B9}"/>
              </a:ext>
            </a:extLst>
          </p:cNvPr>
          <p:cNvSpPr txBox="1"/>
          <p:nvPr/>
        </p:nvSpPr>
        <p:spPr>
          <a:xfrm>
            <a:off x="8594033" y="2201319"/>
            <a:ext cx="2176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solidFill>
                  <a:srgbClr val="00B050"/>
                </a:solidFill>
              </a:rPr>
              <a:t>+0,04 €</a:t>
            </a:r>
          </a:p>
        </p:txBody>
      </p:sp>
    </p:spTree>
    <p:extLst>
      <p:ext uri="{BB962C8B-B14F-4D97-AF65-F5344CB8AC3E}">
        <p14:creationId xmlns:p14="http://schemas.microsoft.com/office/powerpoint/2010/main" val="1391864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894522"/>
          </a:xfrm>
          <a:custGeom>
            <a:avLst/>
            <a:gdLst/>
            <a:ahLst/>
            <a:cxnLst/>
            <a:rect l="l" t="t" r="r" b="b"/>
            <a:pathLst>
              <a:path w="12192000" h="1143000">
                <a:moveTo>
                  <a:pt x="12192000" y="0"/>
                </a:moveTo>
                <a:lnTo>
                  <a:pt x="0" y="0"/>
                </a:lnTo>
                <a:lnTo>
                  <a:pt x="0" y="1143000"/>
                </a:lnTo>
                <a:lnTo>
                  <a:pt x="12192000" y="1143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 anchor="ctr"/>
          <a:lstStyle/>
          <a:p>
            <a:pPr marL="179388"/>
            <a:r>
              <a:rPr lang="pl-PL" sz="4000" b="1" dirty="0">
                <a:solidFill>
                  <a:srgbClr val="2C3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Plavi dizel</a:t>
            </a:r>
            <a:endParaRPr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CC7EDE-77EA-4925-979B-38D3C5EA3B65}"/>
              </a:ext>
            </a:extLst>
          </p:cNvPr>
          <p:cNvSpPr/>
          <p:nvPr/>
        </p:nvSpPr>
        <p:spPr>
          <a:xfrm>
            <a:off x="1431233" y="3173094"/>
            <a:ext cx="2176670" cy="1440000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/>
              <a:t>0,80 €</a:t>
            </a:r>
            <a:br>
              <a:rPr lang="hr-HR" sz="4000" b="1" dirty="0"/>
            </a:br>
            <a:r>
              <a:rPr lang="hr-HR" sz="2800" dirty="0"/>
              <a:t>sadašnja cijena</a:t>
            </a:r>
            <a:endParaRPr lang="hr-HR" sz="32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7E8DB6D-F14A-4A46-AAC0-97FB76A3E641}"/>
              </a:ext>
            </a:extLst>
          </p:cNvPr>
          <p:cNvCxnSpPr>
            <a:cxnSpLocks/>
          </p:cNvCxnSpPr>
          <p:nvPr/>
        </p:nvCxnSpPr>
        <p:spPr>
          <a:xfrm>
            <a:off x="954157" y="3173094"/>
            <a:ext cx="10326756" cy="0"/>
          </a:xfrm>
          <a:prstGeom prst="line">
            <a:avLst/>
          </a:prstGeom>
          <a:ln w="28575">
            <a:solidFill>
              <a:srgbClr val="F73A2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1D075B9-8DED-4A03-BBFB-5E64C4CC005E}"/>
              </a:ext>
            </a:extLst>
          </p:cNvPr>
          <p:cNvSpPr txBox="1"/>
          <p:nvPr/>
        </p:nvSpPr>
        <p:spPr>
          <a:xfrm>
            <a:off x="5012633" y="2084319"/>
            <a:ext cx="2176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solidFill>
                  <a:srgbClr val="C00000"/>
                </a:solidFill>
              </a:rPr>
              <a:t>+0,26 €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D86692-1CD1-4A6B-8F6A-4386C1FACADF}"/>
              </a:ext>
            </a:extLst>
          </p:cNvPr>
          <p:cNvSpPr txBox="1"/>
          <p:nvPr/>
        </p:nvSpPr>
        <p:spPr>
          <a:xfrm>
            <a:off x="8594033" y="2426319"/>
            <a:ext cx="2176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solidFill>
                  <a:srgbClr val="00B050"/>
                </a:solidFill>
              </a:rPr>
              <a:t>+0,09 €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6F44B5-9595-4C40-9CE6-F18EA0D8889B}"/>
              </a:ext>
            </a:extLst>
          </p:cNvPr>
          <p:cNvSpPr/>
          <p:nvPr/>
        </p:nvSpPr>
        <p:spPr>
          <a:xfrm>
            <a:off x="5012633" y="2705094"/>
            <a:ext cx="2176670" cy="190800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/>
              <a:t>1,06 €</a:t>
            </a:r>
            <a:br>
              <a:rPr lang="hr-HR" sz="3200" b="1" dirty="0"/>
            </a:br>
            <a:r>
              <a:rPr lang="hr-HR" sz="2800" dirty="0"/>
              <a:t>bez Vladinih mjera</a:t>
            </a:r>
            <a:endParaRPr lang="hr-HR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74DEC9-C5B7-4D14-B237-4C2B61F73F2C}"/>
              </a:ext>
            </a:extLst>
          </p:cNvPr>
          <p:cNvSpPr/>
          <p:nvPr/>
        </p:nvSpPr>
        <p:spPr>
          <a:xfrm>
            <a:off x="8594033" y="3011094"/>
            <a:ext cx="2176670" cy="1602000"/>
          </a:xfrm>
          <a:prstGeom prst="rect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/>
              <a:t>0,89 €</a:t>
            </a:r>
            <a:br>
              <a:rPr lang="hr-HR" sz="3200" b="1" dirty="0"/>
            </a:br>
            <a:r>
              <a:rPr lang="hr-HR" sz="2800" dirty="0"/>
              <a:t>uz Vladine mjere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2903164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894522"/>
          </a:xfrm>
          <a:custGeom>
            <a:avLst/>
            <a:gdLst/>
            <a:ahLst/>
            <a:cxnLst/>
            <a:rect l="l" t="t" r="r" b="b"/>
            <a:pathLst>
              <a:path w="12192000" h="1143000">
                <a:moveTo>
                  <a:pt x="12192000" y="0"/>
                </a:moveTo>
                <a:lnTo>
                  <a:pt x="0" y="0"/>
                </a:lnTo>
                <a:lnTo>
                  <a:pt x="0" y="1143000"/>
                </a:lnTo>
                <a:lnTo>
                  <a:pt x="12192000" y="1143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 anchor="ctr"/>
          <a:lstStyle/>
          <a:p>
            <a:pPr marL="268288"/>
            <a:r>
              <a:rPr lang="pl-PL" sz="4000" b="1" dirty="0">
                <a:solidFill>
                  <a:srgbClr val="2C3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Ukapljeni naftni plin  ̶  spremnici</a:t>
            </a:r>
            <a:endParaRPr sz="40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B100E6-4C06-4E0C-BA68-2F91E5FCF53F}"/>
              </a:ext>
            </a:extLst>
          </p:cNvPr>
          <p:cNvCxnSpPr>
            <a:cxnSpLocks/>
          </p:cNvCxnSpPr>
          <p:nvPr/>
        </p:nvCxnSpPr>
        <p:spPr>
          <a:xfrm>
            <a:off x="954157" y="2867094"/>
            <a:ext cx="10326756" cy="0"/>
          </a:xfrm>
          <a:prstGeom prst="line">
            <a:avLst/>
          </a:prstGeom>
          <a:ln w="28575">
            <a:solidFill>
              <a:srgbClr val="F73A2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C515B7D-4224-431B-A79F-E4DEA0B39E62}"/>
              </a:ext>
            </a:extLst>
          </p:cNvPr>
          <p:cNvSpPr/>
          <p:nvPr/>
        </p:nvSpPr>
        <p:spPr>
          <a:xfrm>
            <a:off x="1431233" y="2866313"/>
            <a:ext cx="2176670" cy="3006000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/>
              <a:t>1,67 €</a:t>
            </a:r>
            <a:br>
              <a:rPr lang="hr-HR" sz="4000" b="1" dirty="0"/>
            </a:br>
            <a:r>
              <a:rPr lang="hr-HR" sz="3200" dirty="0"/>
              <a:t>sadašnja cijena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B24784-97BC-4671-9EE8-92D3B88CC194}"/>
              </a:ext>
            </a:extLst>
          </p:cNvPr>
          <p:cNvSpPr/>
          <p:nvPr/>
        </p:nvSpPr>
        <p:spPr>
          <a:xfrm>
            <a:off x="5012633" y="2506313"/>
            <a:ext cx="2176670" cy="336600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/>
              <a:t>1,87 €</a:t>
            </a:r>
            <a:br>
              <a:rPr lang="hr-HR" sz="3200" b="1" dirty="0"/>
            </a:br>
            <a:r>
              <a:rPr lang="hr-HR" sz="3200" dirty="0"/>
              <a:t>bez Vladinih mjera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EDAB22-0F9A-41E3-9639-2FD09A86BB05}"/>
              </a:ext>
            </a:extLst>
          </p:cNvPr>
          <p:cNvSpPr/>
          <p:nvPr/>
        </p:nvSpPr>
        <p:spPr>
          <a:xfrm>
            <a:off x="8594033" y="2812313"/>
            <a:ext cx="2176670" cy="3060000"/>
          </a:xfrm>
          <a:prstGeom prst="rect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/>
              <a:t>1,70 €</a:t>
            </a:r>
            <a:br>
              <a:rPr lang="hr-HR" sz="3200" b="1" dirty="0"/>
            </a:br>
            <a:r>
              <a:rPr lang="hr-HR" sz="3200" dirty="0"/>
              <a:t>uz Vladine mjere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882DA9-B135-40B4-8871-8BB61805823E}"/>
              </a:ext>
            </a:extLst>
          </p:cNvPr>
          <p:cNvSpPr txBox="1"/>
          <p:nvPr/>
        </p:nvSpPr>
        <p:spPr>
          <a:xfrm>
            <a:off x="5007665" y="1881038"/>
            <a:ext cx="2176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solidFill>
                  <a:srgbClr val="C00000"/>
                </a:solidFill>
              </a:rPr>
              <a:t>+0,20 €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45138B-A896-40A6-A228-81D3D867B1A0}"/>
              </a:ext>
            </a:extLst>
          </p:cNvPr>
          <p:cNvSpPr txBox="1"/>
          <p:nvPr/>
        </p:nvSpPr>
        <p:spPr>
          <a:xfrm>
            <a:off x="8594033" y="2228598"/>
            <a:ext cx="2176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solidFill>
                  <a:srgbClr val="00B050"/>
                </a:solidFill>
              </a:rPr>
              <a:t>+0,03 €</a:t>
            </a:r>
          </a:p>
        </p:txBody>
      </p:sp>
    </p:spTree>
    <p:extLst>
      <p:ext uri="{BB962C8B-B14F-4D97-AF65-F5344CB8AC3E}">
        <p14:creationId xmlns:p14="http://schemas.microsoft.com/office/powerpoint/2010/main" val="1390228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894522"/>
          </a:xfrm>
          <a:custGeom>
            <a:avLst/>
            <a:gdLst/>
            <a:ahLst/>
            <a:cxnLst/>
            <a:rect l="l" t="t" r="r" b="b"/>
            <a:pathLst>
              <a:path w="12192000" h="1143000">
                <a:moveTo>
                  <a:pt x="12192000" y="0"/>
                </a:moveTo>
                <a:lnTo>
                  <a:pt x="0" y="0"/>
                </a:lnTo>
                <a:lnTo>
                  <a:pt x="0" y="1143000"/>
                </a:lnTo>
                <a:lnTo>
                  <a:pt x="12192000" y="1143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 anchor="ctr"/>
          <a:lstStyle/>
          <a:p>
            <a:pPr marL="179388"/>
            <a:r>
              <a:rPr lang="pl-PL" sz="4000" b="1" dirty="0">
                <a:solidFill>
                  <a:srgbClr val="2C3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Ukapljeni naftni plin  ̶  boce</a:t>
            </a:r>
            <a:endParaRPr sz="40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9F4DB50-B424-42BC-B456-5CEE362723F1}"/>
              </a:ext>
            </a:extLst>
          </p:cNvPr>
          <p:cNvCxnSpPr>
            <a:cxnSpLocks/>
          </p:cNvCxnSpPr>
          <p:nvPr/>
        </p:nvCxnSpPr>
        <p:spPr>
          <a:xfrm>
            <a:off x="954157" y="1882339"/>
            <a:ext cx="10326756" cy="0"/>
          </a:xfrm>
          <a:prstGeom prst="line">
            <a:avLst/>
          </a:prstGeom>
          <a:ln w="28575">
            <a:solidFill>
              <a:srgbClr val="F73A2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07F07DC-16F1-490C-8E4C-A709053FC198}"/>
              </a:ext>
            </a:extLst>
          </p:cNvPr>
          <p:cNvSpPr/>
          <p:nvPr/>
        </p:nvSpPr>
        <p:spPr>
          <a:xfrm>
            <a:off x="1431233" y="1882339"/>
            <a:ext cx="2176670" cy="4284000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/>
              <a:t>2,38 €</a:t>
            </a:r>
            <a:br>
              <a:rPr lang="hr-HR" sz="4000" b="1" dirty="0"/>
            </a:br>
            <a:r>
              <a:rPr lang="hr-HR" sz="3200" dirty="0"/>
              <a:t>sadašnja cijena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B63572-B91D-4ACD-8FC8-519B49154534}"/>
              </a:ext>
            </a:extLst>
          </p:cNvPr>
          <p:cNvSpPr/>
          <p:nvPr/>
        </p:nvSpPr>
        <p:spPr>
          <a:xfrm>
            <a:off x="5012633" y="1522339"/>
            <a:ext cx="2176670" cy="464400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/>
              <a:t>2,58 €</a:t>
            </a:r>
            <a:br>
              <a:rPr lang="hr-HR" sz="3200" b="1" dirty="0"/>
            </a:br>
            <a:r>
              <a:rPr lang="hr-HR" sz="3200" dirty="0"/>
              <a:t>bez Vladinih mjera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A58B60-E260-48B3-A955-37AD65E1E945}"/>
              </a:ext>
            </a:extLst>
          </p:cNvPr>
          <p:cNvSpPr/>
          <p:nvPr/>
        </p:nvSpPr>
        <p:spPr>
          <a:xfrm>
            <a:off x="8594033" y="1846339"/>
            <a:ext cx="2176670" cy="4320000"/>
          </a:xfrm>
          <a:prstGeom prst="rect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/>
              <a:t>2,40 €</a:t>
            </a:r>
            <a:br>
              <a:rPr lang="hr-HR" sz="3200" b="1" dirty="0"/>
            </a:br>
            <a:r>
              <a:rPr lang="hr-HR" sz="3200" dirty="0"/>
              <a:t>uz Vladine mjere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1221A8-9561-4EC2-8CC2-880802D7BBEF}"/>
              </a:ext>
            </a:extLst>
          </p:cNvPr>
          <p:cNvSpPr txBox="1"/>
          <p:nvPr/>
        </p:nvSpPr>
        <p:spPr>
          <a:xfrm>
            <a:off x="5007665" y="935922"/>
            <a:ext cx="2176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solidFill>
                  <a:srgbClr val="C00000"/>
                </a:solidFill>
              </a:rPr>
              <a:t>+0,20 €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BD79C8-8A1E-448B-B930-152B82632C4A}"/>
              </a:ext>
            </a:extLst>
          </p:cNvPr>
          <p:cNvSpPr txBox="1"/>
          <p:nvPr/>
        </p:nvSpPr>
        <p:spPr>
          <a:xfrm>
            <a:off x="8594033" y="1228309"/>
            <a:ext cx="2176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solidFill>
                  <a:srgbClr val="00B050"/>
                </a:solidFill>
              </a:rPr>
              <a:t>+0,02 €</a:t>
            </a:r>
          </a:p>
        </p:txBody>
      </p:sp>
    </p:spTree>
    <p:extLst>
      <p:ext uri="{BB962C8B-B14F-4D97-AF65-F5344CB8AC3E}">
        <p14:creationId xmlns:p14="http://schemas.microsoft.com/office/powerpoint/2010/main" val="960594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</TotalTime>
  <Words>265</Words>
  <Application>Microsoft Office PowerPoint</Application>
  <PresentationFormat>Widescreen</PresentationFormat>
  <Paragraphs>60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Mjere za ublažavanje naglog rasta cijena nafte</vt:lpstr>
      <vt:lpstr>Odgovor Vlade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VRH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NN</dc:creator>
  <cp:lastModifiedBy>Zvonimir Frka-Petešić</cp:lastModifiedBy>
  <cp:revision>47</cp:revision>
  <dcterms:created xsi:type="dcterms:W3CDTF">2022-09-05T12:20:16Z</dcterms:created>
  <dcterms:modified xsi:type="dcterms:W3CDTF">2026-03-08T22:01:32Z</dcterms:modified>
</cp:coreProperties>
</file>